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16"/>
  </p:handoutMasterIdLst>
  <p:sldIdLst>
    <p:sldId id="256" r:id="rId4"/>
    <p:sldId id="268" r:id="rId5"/>
    <p:sldId id="289" r:id="rId6"/>
    <p:sldId id="281" r:id="rId7"/>
    <p:sldId id="269" r:id="rId8"/>
    <p:sldId id="272" r:id="rId9"/>
    <p:sldId id="282" r:id="rId10"/>
    <p:sldId id="283" r:id="rId11"/>
    <p:sldId id="284" r:id="rId12"/>
    <p:sldId id="285" r:id="rId13"/>
    <p:sldId id="286" r:id="rId14"/>
    <p:sldId id="262" r:id="rId15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171B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62" d="100"/>
          <a:sy n="62" d="100"/>
        </p:scale>
        <p:origin x="-984" y="-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A71E57-DFA7-4B80-BA2F-A28D7A024648}" type="doc">
      <dgm:prSet loTypeId="urn:microsoft.com/office/officeart/2005/8/layout/hierarchy6" loCatId="hierarchy" qsTypeId="urn:microsoft.com/office/officeart/2005/8/quickstyle/simple5" qsCatId="simple" csTypeId="urn:microsoft.com/office/officeart/2005/8/colors/accent5_1" csCatId="accent5" phldr="1"/>
      <dgm:spPr/>
      <dgm:t>
        <a:bodyPr/>
        <a:lstStyle/>
        <a:p>
          <a:endParaRPr lang="bg-BG"/>
        </a:p>
      </dgm:t>
    </dgm:pt>
    <dgm:pt modelId="{295A205A-5837-4248-BD4A-10B738CA7C78}">
      <dgm:prSet phldrT="[Text]" custT="1"/>
      <dgm:spPr/>
      <dgm:t>
        <a:bodyPr/>
        <a:lstStyle/>
        <a:p>
          <a:r>
            <a:rPr lang="en-US" sz="1100" b="1" dirty="0" smtClean="0"/>
            <a:t>Simeon</a:t>
          </a:r>
          <a:r>
            <a:rPr lang="en-US" sz="1100" dirty="0" smtClean="0"/>
            <a:t> </a:t>
          </a:r>
          <a:r>
            <a:rPr lang="en-US" sz="1100" b="1" dirty="0" smtClean="0"/>
            <a:t>Slavchev</a:t>
          </a:r>
          <a:endParaRPr lang="bg-BG" sz="1100" b="1" dirty="0"/>
        </a:p>
      </dgm:t>
    </dgm:pt>
    <dgm:pt modelId="{D8EF8B97-D73E-45FC-AADE-62A85823DBC3}" type="parTrans" cxnId="{67118A1B-8042-431B-B249-EC0BC6E6B270}">
      <dgm:prSet/>
      <dgm:spPr/>
      <dgm:t>
        <a:bodyPr/>
        <a:lstStyle/>
        <a:p>
          <a:endParaRPr lang="bg-BG"/>
        </a:p>
      </dgm:t>
    </dgm:pt>
    <dgm:pt modelId="{131D0BC8-B9C6-4FD6-93B5-E40961750321}" type="sibTrans" cxnId="{67118A1B-8042-431B-B249-EC0BC6E6B270}">
      <dgm:prSet/>
      <dgm:spPr/>
      <dgm:t>
        <a:bodyPr/>
        <a:lstStyle/>
        <a:p>
          <a:endParaRPr lang="bg-BG"/>
        </a:p>
      </dgm:t>
    </dgm:pt>
    <dgm:pt modelId="{AC3B02E2-6E2E-4CEF-A01E-B657836374C5}">
      <dgm:prSet phldrT="[Text]" custT="1"/>
      <dgm:spPr/>
      <dgm:t>
        <a:bodyPr/>
        <a:lstStyle/>
        <a:p>
          <a:r>
            <a:rPr lang="en-US" sz="1100" b="1" dirty="0" smtClean="0"/>
            <a:t>John Wilson</a:t>
          </a:r>
          <a:endParaRPr lang="bg-BG" sz="1100" b="1" dirty="0"/>
        </a:p>
      </dgm:t>
    </dgm:pt>
    <dgm:pt modelId="{8C6DD3C2-01DF-4A31-8161-1977F233B79F}" type="parTrans" cxnId="{02C60706-CB1F-454D-8B01-201FC2B25B90}">
      <dgm:prSet/>
      <dgm:spPr/>
      <dgm:t>
        <a:bodyPr/>
        <a:lstStyle/>
        <a:p>
          <a:endParaRPr lang="bg-BG"/>
        </a:p>
      </dgm:t>
    </dgm:pt>
    <dgm:pt modelId="{C22C9697-2800-4165-ADDE-A304B55F7F85}" type="sibTrans" cxnId="{02C60706-CB1F-454D-8B01-201FC2B25B90}">
      <dgm:prSet/>
      <dgm:spPr/>
      <dgm:t>
        <a:bodyPr/>
        <a:lstStyle/>
        <a:p>
          <a:endParaRPr lang="bg-BG"/>
        </a:p>
      </dgm:t>
    </dgm:pt>
    <dgm:pt modelId="{3006C41F-D221-4AEE-98F7-0F44735D4908}">
      <dgm:prSet phldrT="[Text]" custT="1"/>
      <dgm:spPr/>
      <dgm:t>
        <a:bodyPr/>
        <a:lstStyle/>
        <a:p>
          <a:r>
            <a:rPr lang="en-US" sz="1100" b="1" dirty="0" smtClean="0"/>
            <a:t>David Cholakov</a:t>
          </a:r>
          <a:endParaRPr lang="bg-BG" sz="1100" b="1" dirty="0"/>
        </a:p>
      </dgm:t>
    </dgm:pt>
    <dgm:pt modelId="{7E09F65E-DE22-4D59-9982-528A74F3FD01}" type="parTrans" cxnId="{D2729893-C5D4-4E87-98D5-4263CC154D14}">
      <dgm:prSet/>
      <dgm:spPr/>
      <dgm:t>
        <a:bodyPr/>
        <a:lstStyle/>
        <a:p>
          <a:endParaRPr lang="bg-BG"/>
        </a:p>
      </dgm:t>
    </dgm:pt>
    <dgm:pt modelId="{6817AA5A-EB28-44DB-BE39-50C290EBDCAB}" type="sibTrans" cxnId="{D2729893-C5D4-4E87-98D5-4263CC154D14}">
      <dgm:prSet/>
      <dgm:spPr/>
      <dgm:t>
        <a:bodyPr/>
        <a:lstStyle/>
        <a:p>
          <a:endParaRPr lang="bg-BG"/>
        </a:p>
      </dgm:t>
    </dgm:pt>
    <dgm:pt modelId="{2FAB739E-50C4-428D-8C09-352E1E1D8C91}">
      <dgm:prSet phldrT="[Text]" custT="1"/>
      <dgm:spPr/>
      <dgm:t>
        <a:bodyPr/>
        <a:lstStyle/>
        <a:p>
          <a:r>
            <a:rPr lang="en-US" sz="1100" b="1" dirty="0" smtClean="0"/>
            <a:t>Plamen Kolev</a:t>
          </a:r>
          <a:endParaRPr lang="bg-BG" sz="1100" b="1" dirty="0"/>
        </a:p>
      </dgm:t>
    </dgm:pt>
    <dgm:pt modelId="{94E7636D-0E6F-4663-893F-27DBB3343E34}" type="parTrans" cxnId="{4BD6F185-7E61-4E74-AADC-23D4A793EBCC}">
      <dgm:prSet/>
      <dgm:spPr/>
      <dgm:t>
        <a:bodyPr/>
        <a:lstStyle/>
        <a:p>
          <a:endParaRPr lang="bg-BG"/>
        </a:p>
      </dgm:t>
    </dgm:pt>
    <dgm:pt modelId="{32F33B26-097F-42DA-AA37-DB18B4B87B8D}" type="sibTrans" cxnId="{4BD6F185-7E61-4E74-AADC-23D4A793EBCC}">
      <dgm:prSet/>
      <dgm:spPr/>
      <dgm:t>
        <a:bodyPr/>
        <a:lstStyle/>
        <a:p>
          <a:endParaRPr lang="bg-BG"/>
        </a:p>
      </dgm:t>
    </dgm:pt>
    <dgm:pt modelId="{7B4FEBEF-DCA5-46DE-AEE8-92B5E7DB91FC}">
      <dgm:prSet phldrT="[Text]" custT="1"/>
      <dgm:spPr/>
      <dgm:t>
        <a:bodyPr/>
        <a:lstStyle/>
        <a:p>
          <a:r>
            <a:rPr lang="en-US" sz="1100" b="1" dirty="0" smtClean="0"/>
            <a:t>Irina Smith</a:t>
          </a:r>
          <a:endParaRPr lang="bg-BG" sz="1100" b="1" dirty="0"/>
        </a:p>
      </dgm:t>
    </dgm:pt>
    <dgm:pt modelId="{C7163CDE-9609-4748-BFB2-EC5C967E6150}" type="parTrans" cxnId="{30FE8873-A4A5-49EE-BE10-F9F082C129F9}">
      <dgm:prSet/>
      <dgm:spPr/>
      <dgm:t>
        <a:bodyPr/>
        <a:lstStyle/>
        <a:p>
          <a:endParaRPr lang="bg-BG"/>
        </a:p>
      </dgm:t>
    </dgm:pt>
    <dgm:pt modelId="{BA4D290B-0D06-40D9-BD80-79EC3F9EBB3C}" type="sibTrans" cxnId="{30FE8873-A4A5-49EE-BE10-F9F082C129F9}">
      <dgm:prSet/>
      <dgm:spPr/>
      <dgm:t>
        <a:bodyPr/>
        <a:lstStyle/>
        <a:p>
          <a:endParaRPr lang="bg-BG"/>
        </a:p>
      </dgm:t>
    </dgm:pt>
    <dgm:pt modelId="{7B3662B4-6877-44C9-95FC-AD086B428E55}">
      <dgm:prSet phldrT="[Text]" custT="1"/>
      <dgm:spPr/>
      <dgm:t>
        <a:bodyPr/>
        <a:lstStyle/>
        <a:p>
          <a:r>
            <a:rPr lang="en-US" sz="1100" b="1" smtClean="0"/>
            <a:t>Zhivko Petrov</a:t>
          </a:r>
          <a:endParaRPr lang="bg-BG" sz="1100" b="1" dirty="0"/>
        </a:p>
      </dgm:t>
    </dgm:pt>
    <dgm:pt modelId="{8D93E0B6-F266-463A-BBC3-B8E628914DE6}" type="parTrans" cxnId="{C1322D01-9F08-417E-AA7D-94B4BDA38A84}">
      <dgm:prSet/>
      <dgm:spPr/>
      <dgm:t>
        <a:bodyPr/>
        <a:lstStyle/>
        <a:p>
          <a:endParaRPr lang="bg-BG"/>
        </a:p>
      </dgm:t>
    </dgm:pt>
    <dgm:pt modelId="{1BA716D7-B5A2-4A3A-93A7-DB7B52899E94}" type="sibTrans" cxnId="{C1322D01-9F08-417E-AA7D-94B4BDA38A84}">
      <dgm:prSet/>
      <dgm:spPr/>
      <dgm:t>
        <a:bodyPr/>
        <a:lstStyle/>
        <a:p>
          <a:endParaRPr lang="bg-BG"/>
        </a:p>
      </dgm:t>
    </dgm:pt>
    <dgm:pt modelId="{9450EB0A-2E47-4211-BF2C-535EAC0A4669}">
      <dgm:prSet phldrT="[Text]" custT="1"/>
      <dgm:spPr/>
      <dgm:t>
        <a:bodyPr/>
        <a:lstStyle/>
        <a:p>
          <a:r>
            <a:rPr lang="en-US" sz="1050" b="1" dirty="0" smtClean="0"/>
            <a:t>Silvia Petkova</a:t>
          </a:r>
          <a:endParaRPr lang="bg-BG" sz="1050" b="1" dirty="0"/>
        </a:p>
      </dgm:t>
    </dgm:pt>
    <dgm:pt modelId="{1D542BCB-D421-4BDD-8808-7685112DE162}" type="parTrans" cxnId="{423C16A3-8EEB-4472-81FB-E2470F6306C2}">
      <dgm:prSet/>
      <dgm:spPr/>
      <dgm:t>
        <a:bodyPr/>
        <a:lstStyle/>
        <a:p>
          <a:endParaRPr lang="bg-BG"/>
        </a:p>
      </dgm:t>
    </dgm:pt>
    <dgm:pt modelId="{66541EC3-C757-4294-871E-E028A9481A02}" type="sibTrans" cxnId="{423C16A3-8EEB-4472-81FB-E2470F6306C2}">
      <dgm:prSet/>
      <dgm:spPr/>
      <dgm:t>
        <a:bodyPr/>
        <a:lstStyle/>
        <a:p>
          <a:endParaRPr lang="bg-BG"/>
        </a:p>
      </dgm:t>
    </dgm:pt>
    <dgm:pt modelId="{02083CF7-1AF2-4C37-9C8E-F0BA50D78BC1}">
      <dgm:prSet phldrT="[Text]" custT="1"/>
      <dgm:spPr/>
      <dgm:t>
        <a:bodyPr/>
        <a:lstStyle/>
        <a:p>
          <a:r>
            <a:rPr lang="en-US" sz="1100" b="1" smtClean="0"/>
            <a:t>Yana Petkova</a:t>
          </a:r>
          <a:endParaRPr lang="bg-BG" sz="1100" b="1" dirty="0"/>
        </a:p>
      </dgm:t>
    </dgm:pt>
    <dgm:pt modelId="{B7F9A275-D7BC-413B-A6B1-22F649B3A90E}" type="parTrans" cxnId="{EB8B58D5-D531-4149-932C-72646BDDC55B}">
      <dgm:prSet/>
      <dgm:spPr/>
      <dgm:t>
        <a:bodyPr/>
        <a:lstStyle/>
        <a:p>
          <a:endParaRPr lang="bg-BG"/>
        </a:p>
      </dgm:t>
    </dgm:pt>
    <dgm:pt modelId="{47CF47CB-4292-4C90-BE32-341FD58D41B9}" type="sibTrans" cxnId="{EB8B58D5-D531-4149-932C-72646BDDC55B}">
      <dgm:prSet/>
      <dgm:spPr/>
      <dgm:t>
        <a:bodyPr/>
        <a:lstStyle/>
        <a:p>
          <a:endParaRPr lang="bg-BG"/>
        </a:p>
      </dgm:t>
    </dgm:pt>
    <dgm:pt modelId="{5425112A-7B96-4FDA-83BF-7353CAD390AA}">
      <dgm:prSet phldrT="[Text]" custT="1"/>
      <dgm:spPr/>
      <dgm:t>
        <a:bodyPr/>
        <a:lstStyle/>
        <a:p>
          <a:r>
            <a:rPr lang="en-US" sz="1050" b="1" dirty="0" smtClean="0"/>
            <a:t>Alexandra Slavova</a:t>
          </a:r>
          <a:endParaRPr lang="bg-BG" sz="1050" b="1" dirty="0"/>
        </a:p>
      </dgm:t>
    </dgm:pt>
    <dgm:pt modelId="{3251F181-3E8E-4568-AD7D-DB407C4AA0F1}" type="parTrans" cxnId="{45EC7960-0D6D-45B8-A65C-0BF0874DA49B}">
      <dgm:prSet/>
      <dgm:spPr/>
      <dgm:t>
        <a:bodyPr/>
        <a:lstStyle/>
        <a:p>
          <a:endParaRPr lang="bg-BG"/>
        </a:p>
      </dgm:t>
    </dgm:pt>
    <dgm:pt modelId="{A2CA51C7-8D74-4A02-93FA-1D2BE3519D07}" type="sibTrans" cxnId="{45EC7960-0D6D-45B8-A65C-0BF0874DA49B}">
      <dgm:prSet/>
      <dgm:spPr/>
      <dgm:t>
        <a:bodyPr/>
        <a:lstStyle/>
        <a:p>
          <a:endParaRPr lang="bg-BG"/>
        </a:p>
      </dgm:t>
    </dgm:pt>
    <dgm:pt modelId="{DA2E1858-CBBF-4F24-819B-A8867F6892AE}">
      <dgm:prSet phldrT="[Text]" custT="1"/>
      <dgm:spPr/>
      <dgm:t>
        <a:bodyPr/>
        <a:lstStyle/>
        <a:p>
          <a:r>
            <a:rPr lang="en-US" sz="1050" b="1" dirty="0" smtClean="0"/>
            <a:t>Pavlin Tomov</a:t>
          </a:r>
          <a:endParaRPr lang="bg-BG" sz="1050" b="1" dirty="0"/>
        </a:p>
      </dgm:t>
    </dgm:pt>
    <dgm:pt modelId="{6EB4657E-64CF-4DB4-841F-405E3ED6229F}" type="parTrans" cxnId="{7F0BA503-3CED-4810-8260-818B56AB1666}">
      <dgm:prSet/>
      <dgm:spPr/>
      <dgm:t>
        <a:bodyPr/>
        <a:lstStyle/>
        <a:p>
          <a:endParaRPr lang="bg-BG"/>
        </a:p>
      </dgm:t>
    </dgm:pt>
    <dgm:pt modelId="{B57C60E9-616F-4A21-BA29-A8A0983E7637}" type="sibTrans" cxnId="{7F0BA503-3CED-4810-8260-818B56AB1666}">
      <dgm:prSet/>
      <dgm:spPr/>
      <dgm:t>
        <a:bodyPr/>
        <a:lstStyle/>
        <a:p>
          <a:endParaRPr lang="bg-BG"/>
        </a:p>
      </dgm:t>
    </dgm:pt>
    <dgm:pt modelId="{E691E9CB-3B38-4E56-B884-4836C0D4584F}">
      <dgm:prSet phldrT="[Text]" custT="1"/>
      <dgm:spPr/>
      <dgm:t>
        <a:bodyPr/>
        <a:lstStyle/>
        <a:p>
          <a:r>
            <a:rPr lang="en-US" sz="1050" b="1" dirty="0" smtClean="0"/>
            <a:t>George Rigov</a:t>
          </a:r>
          <a:endParaRPr lang="bg-BG" sz="1050" b="1" dirty="0"/>
        </a:p>
      </dgm:t>
    </dgm:pt>
    <dgm:pt modelId="{8DDBFD07-CD1E-429A-9218-FEB7E7E25C97}" type="parTrans" cxnId="{0E83E0AA-25DE-4E16-B710-A9CD5EEE94CF}">
      <dgm:prSet/>
      <dgm:spPr/>
      <dgm:t>
        <a:bodyPr/>
        <a:lstStyle/>
        <a:p>
          <a:endParaRPr lang="bg-BG"/>
        </a:p>
      </dgm:t>
    </dgm:pt>
    <dgm:pt modelId="{D558AB1A-7DD7-4879-A76D-5B68E3D0D6D3}" type="sibTrans" cxnId="{0E83E0AA-25DE-4E16-B710-A9CD5EEE94CF}">
      <dgm:prSet/>
      <dgm:spPr/>
      <dgm:t>
        <a:bodyPr/>
        <a:lstStyle/>
        <a:p>
          <a:endParaRPr lang="bg-BG"/>
        </a:p>
      </dgm:t>
    </dgm:pt>
    <dgm:pt modelId="{9BF94F44-33BC-4384-9A79-391199583545}">
      <dgm:prSet phldrT="[Text]" custT="1"/>
      <dgm:spPr/>
      <dgm:t>
        <a:bodyPr/>
        <a:lstStyle/>
        <a:p>
          <a:r>
            <a:rPr lang="en-US" sz="1050" b="1" dirty="0" smtClean="0"/>
            <a:t>Teodor Todorow</a:t>
          </a:r>
          <a:endParaRPr lang="bg-BG" sz="1050" b="1" dirty="0"/>
        </a:p>
      </dgm:t>
    </dgm:pt>
    <dgm:pt modelId="{165484BC-C21F-4F3C-B511-473EEE52A6CB}" type="parTrans" cxnId="{D38AD5F5-7E30-4AEA-836F-DBB350AEE84C}">
      <dgm:prSet/>
      <dgm:spPr/>
      <dgm:t>
        <a:bodyPr/>
        <a:lstStyle/>
        <a:p>
          <a:endParaRPr lang="bg-BG"/>
        </a:p>
      </dgm:t>
    </dgm:pt>
    <dgm:pt modelId="{59240D14-0A58-4110-9403-E42C8A0D6D5E}" type="sibTrans" cxnId="{D38AD5F5-7E30-4AEA-836F-DBB350AEE84C}">
      <dgm:prSet/>
      <dgm:spPr/>
      <dgm:t>
        <a:bodyPr/>
        <a:lstStyle/>
        <a:p>
          <a:endParaRPr lang="bg-BG"/>
        </a:p>
      </dgm:t>
    </dgm:pt>
    <dgm:pt modelId="{83EA266E-670A-437C-B4F3-919A831FF77E}">
      <dgm:prSet phldrT="[Text]" custT="1"/>
      <dgm:spPr/>
      <dgm:t>
        <a:bodyPr/>
        <a:lstStyle/>
        <a:p>
          <a:r>
            <a:rPr lang="en-US" sz="1050" b="1" dirty="0" smtClean="0"/>
            <a:t>Igor Ivanov</a:t>
          </a:r>
          <a:endParaRPr lang="bg-BG" sz="1050" b="1" dirty="0"/>
        </a:p>
      </dgm:t>
    </dgm:pt>
    <dgm:pt modelId="{4A94210F-C0EB-47C4-A53C-1062BDA61BBE}" type="parTrans" cxnId="{0682AA18-0277-4D20-BDA9-5B908AF8ED87}">
      <dgm:prSet/>
      <dgm:spPr/>
      <dgm:t>
        <a:bodyPr/>
        <a:lstStyle/>
        <a:p>
          <a:endParaRPr lang="bg-BG"/>
        </a:p>
      </dgm:t>
    </dgm:pt>
    <dgm:pt modelId="{2D50F4FF-B74D-4CA5-8105-46F0AA1552B5}" type="sibTrans" cxnId="{0682AA18-0277-4D20-BDA9-5B908AF8ED87}">
      <dgm:prSet/>
      <dgm:spPr/>
      <dgm:t>
        <a:bodyPr/>
        <a:lstStyle/>
        <a:p>
          <a:endParaRPr lang="bg-BG"/>
        </a:p>
      </dgm:t>
    </dgm:pt>
    <dgm:pt modelId="{AB180719-66B3-425B-82AD-C649BA8161EC}" type="pres">
      <dgm:prSet presAssocID="{E6A71E57-DFA7-4B80-BA2F-A28D7A024648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bg-BG"/>
        </a:p>
      </dgm:t>
    </dgm:pt>
    <dgm:pt modelId="{B7C5931F-7F74-407B-B791-5FF68295F645}" type="pres">
      <dgm:prSet presAssocID="{E6A71E57-DFA7-4B80-BA2F-A28D7A024648}" presName="hierFlow" presStyleCnt="0"/>
      <dgm:spPr/>
    </dgm:pt>
    <dgm:pt modelId="{02C51FE9-1620-4911-95DF-444D6460F576}" type="pres">
      <dgm:prSet presAssocID="{E6A71E57-DFA7-4B80-BA2F-A28D7A024648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EE6DC6F0-4670-4769-82A6-CCD93B37D24D}" type="pres">
      <dgm:prSet presAssocID="{295A205A-5837-4248-BD4A-10B738CA7C78}" presName="Name14" presStyleCnt="0"/>
      <dgm:spPr/>
    </dgm:pt>
    <dgm:pt modelId="{C805814B-930C-49A2-900B-531026ED648E}" type="pres">
      <dgm:prSet presAssocID="{295A205A-5837-4248-BD4A-10B738CA7C78}" presName="level1Shape" presStyleLbl="node0" presStyleIdx="0" presStyleCnt="1" custScaleX="136472">
        <dgm:presLayoutVars>
          <dgm:chPref val="3"/>
        </dgm:presLayoutVars>
      </dgm:prSet>
      <dgm:spPr/>
      <dgm:t>
        <a:bodyPr/>
        <a:lstStyle/>
        <a:p>
          <a:endParaRPr lang="bg-BG"/>
        </a:p>
      </dgm:t>
    </dgm:pt>
    <dgm:pt modelId="{62CEDDDC-9805-4251-B605-4F38183BF3FD}" type="pres">
      <dgm:prSet presAssocID="{295A205A-5837-4248-BD4A-10B738CA7C78}" presName="hierChild2" presStyleCnt="0"/>
      <dgm:spPr/>
    </dgm:pt>
    <dgm:pt modelId="{46C2A4D4-4196-4381-8B93-C1402B4832CE}" type="pres">
      <dgm:prSet presAssocID="{8C6DD3C2-01DF-4A31-8161-1977F233B79F}" presName="Name19" presStyleLbl="parChTrans1D2" presStyleIdx="0" presStyleCnt="3"/>
      <dgm:spPr/>
      <dgm:t>
        <a:bodyPr/>
        <a:lstStyle/>
        <a:p>
          <a:endParaRPr lang="bg-BG"/>
        </a:p>
      </dgm:t>
    </dgm:pt>
    <dgm:pt modelId="{B956FE38-C957-4A62-BBE7-2B3BA616688A}" type="pres">
      <dgm:prSet presAssocID="{AC3B02E2-6E2E-4CEF-A01E-B657836374C5}" presName="Name21" presStyleCnt="0"/>
      <dgm:spPr/>
    </dgm:pt>
    <dgm:pt modelId="{10191806-A256-42EB-B46A-171C737DDD27}" type="pres">
      <dgm:prSet presAssocID="{AC3B02E2-6E2E-4CEF-A01E-B657836374C5}" presName="level2Shape" presStyleLbl="node2" presStyleIdx="0" presStyleCnt="3"/>
      <dgm:spPr/>
      <dgm:t>
        <a:bodyPr/>
        <a:lstStyle/>
        <a:p>
          <a:endParaRPr lang="bg-BG"/>
        </a:p>
      </dgm:t>
    </dgm:pt>
    <dgm:pt modelId="{25CEBB62-4268-4B8E-A8F8-C31163F318BE}" type="pres">
      <dgm:prSet presAssocID="{AC3B02E2-6E2E-4CEF-A01E-B657836374C5}" presName="hierChild3" presStyleCnt="0"/>
      <dgm:spPr/>
    </dgm:pt>
    <dgm:pt modelId="{20A312E2-BD98-4222-96C2-516CC5284279}" type="pres">
      <dgm:prSet presAssocID="{7E09F65E-DE22-4D59-9982-528A74F3FD01}" presName="Name19" presStyleLbl="parChTrans1D3" presStyleIdx="0" presStyleCnt="3"/>
      <dgm:spPr/>
      <dgm:t>
        <a:bodyPr/>
        <a:lstStyle/>
        <a:p>
          <a:endParaRPr lang="bg-BG"/>
        </a:p>
      </dgm:t>
    </dgm:pt>
    <dgm:pt modelId="{835CDC7F-4175-4F4C-8AE7-2FA1CA8D568E}" type="pres">
      <dgm:prSet presAssocID="{3006C41F-D221-4AEE-98F7-0F44735D4908}" presName="Name21" presStyleCnt="0"/>
      <dgm:spPr/>
    </dgm:pt>
    <dgm:pt modelId="{40593F45-7944-4236-8A61-ECCC5560C931}" type="pres">
      <dgm:prSet presAssocID="{3006C41F-D221-4AEE-98F7-0F44735D4908}" presName="level2Shape" presStyleLbl="node3" presStyleIdx="0" presStyleCnt="3" custScaleX="125290"/>
      <dgm:spPr/>
      <dgm:t>
        <a:bodyPr/>
        <a:lstStyle/>
        <a:p>
          <a:endParaRPr lang="bg-BG"/>
        </a:p>
      </dgm:t>
    </dgm:pt>
    <dgm:pt modelId="{70EB515A-0F03-4389-9A0C-4F03762E9820}" type="pres">
      <dgm:prSet presAssocID="{3006C41F-D221-4AEE-98F7-0F44735D4908}" presName="hierChild3" presStyleCnt="0"/>
      <dgm:spPr/>
    </dgm:pt>
    <dgm:pt modelId="{0D74B685-5F17-4453-A3E6-62BCD829C6AC}" type="pres">
      <dgm:prSet presAssocID="{B7F9A275-D7BC-413B-A6B1-22F649B3A90E}" presName="Name19" presStyleLbl="parChTrans1D4" presStyleIdx="0" presStyleCnt="6"/>
      <dgm:spPr/>
      <dgm:t>
        <a:bodyPr/>
        <a:lstStyle/>
        <a:p>
          <a:endParaRPr lang="bg-BG"/>
        </a:p>
      </dgm:t>
    </dgm:pt>
    <dgm:pt modelId="{507A8372-4A7F-45A8-A988-923ADFC2C885}" type="pres">
      <dgm:prSet presAssocID="{02083CF7-1AF2-4C37-9C8E-F0BA50D78BC1}" presName="Name21" presStyleCnt="0"/>
      <dgm:spPr/>
    </dgm:pt>
    <dgm:pt modelId="{CE83C38D-3A9E-403F-AB74-EAE712D79E59}" type="pres">
      <dgm:prSet presAssocID="{02083CF7-1AF2-4C37-9C8E-F0BA50D78BC1}" presName="level2Shape" presStyleLbl="node4" presStyleIdx="0" presStyleCnt="6"/>
      <dgm:spPr/>
      <dgm:t>
        <a:bodyPr/>
        <a:lstStyle/>
        <a:p>
          <a:endParaRPr lang="bg-BG"/>
        </a:p>
      </dgm:t>
    </dgm:pt>
    <dgm:pt modelId="{E7C0405B-9095-430C-A345-EB512B58DA38}" type="pres">
      <dgm:prSet presAssocID="{02083CF7-1AF2-4C37-9C8E-F0BA50D78BC1}" presName="hierChild3" presStyleCnt="0"/>
      <dgm:spPr/>
    </dgm:pt>
    <dgm:pt modelId="{15A83323-5E46-46A6-BA18-B5785EAD8523}" type="pres">
      <dgm:prSet presAssocID="{3251F181-3E8E-4568-AD7D-DB407C4AA0F1}" presName="Name19" presStyleLbl="parChTrans1D4" presStyleIdx="1" presStyleCnt="6"/>
      <dgm:spPr/>
      <dgm:t>
        <a:bodyPr/>
        <a:lstStyle/>
        <a:p>
          <a:endParaRPr lang="bg-BG"/>
        </a:p>
      </dgm:t>
    </dgm:pt>
    <dgm:pt modelId="{2443E7D2-0261-4796-8B43-478A49C1C36C}" type="pres">
      <dgm:prSet presAssocID="{5425112A-7B96-4FDA-83BF-7353CAD390AA}" presName="Name21" presStyleCnt="0"/>
      <dgm:spPr/>
    </dgm:pt>
    <dgm:pt modelId="{2CB98812-C031-4259-88F8-D8672B96EC2C}" type="pres">
      <dgm:prSet presAssocID="{5425112A-7B96-4FDA-83BF-7353CAD390AA}" presName="level2Shape" presStyleLbl="node4" presStyleIdx="1" presStyleCnt="6" custScaleX="127562"/>
      <dgm:spPr/>
      <dgm:t>
        <a:bodyPr/>
        <a:lstStyle/>
        <a:p>
          <a:endParaRPr lang="bg-BG"/>
        </a:p>
      </dgm:t>
    </dgm:pt>
    <dgm:pt modelId="{24CDEC7A-9665-4FBF-931C-A9F7456ECB30}" type="pres">
      <dgm:prSet presAssocID="{5425112A-7B96-4FDA-83BF-7353CAD390AA}" presName="hierChild3" presStyleCnt="0"/>
      <dgm:spPr/>
    </dgm:pt>
    <dgm:pt modelId="{9ABA3AC7-BD4E-4A86-B68A-3CE9B22C56B9}" type="pres">
      <dgm:prSet presAssocID="{6EB4657E-64CF-4DB4-841F-405E3ED6229F}" presName="Name19" presStyleLbl="parChTrans1D4" presStyleIdx="2" presStyleCnt="6"/>
      <dgm:spPr/>
      <dgm:t>
        <a:bodyPr/>
        <a:lstStyle/>
        <a:p>
          <a:endParaRPr lang="bg-BG"/>
        </a:p>
      </dgm:t>
    </dgm:pt>
    <dgm:pt modelId="{C915DA18-27AE-4639-8CAA-AC92606D93D9}" type="pres">
      <dgm:prSet presAssocID="{DA2E1858-CBBF-4F24-819B-A8867F6892AE}" presName="Name21" presStyleCnt="0"/>
      <dgm:spPr/>
    </dgm:pt>
    <dgm:pt modelId="{479BA386-1D38-4975-B39D-AE1668A3AD65}" type="pres">
      <dgm:prSet presAssocID="{DA2E1858-CBBF-4F24-819B-A8867F6892AE}" presName="level2Shape" presStyleLbl="node4" presStyleIdx="2" presStyleCnt="6"/>
      <dgm:spPr/>
      <dgm:t>
        <a:bodyPr/>
        <a:lstStyle/>
        <a:p>
          <a:endParaRPr lang="bg-BG"/>
        </a:p>
      </dgm:t>
    </dgm:pt>
    <dgm:pt modelId="{6F15D25B-8E12-460A-BFC5-A654F8FB99B4}" type="pres">
      <dgm:prSet presAssocID="{DA2E1858-CBBF-4F24-819B-A8867F6892AE}" presName="hierChild3" presStyleCnt="0"/>
      <dgm:spPr/>
    </dgm:pt>
    <dgm:pt modelId="{1D34C10F-0B40-4D40-A993-4FD5953DAC83}" type="pres">
      <dgm:prSet presAssocID="{8DDBFD07-CD1E-429A-9218-FEB7E7E25C97}" presName="Name19" presStyleLbl="parChTrans1D4" presStyleIdx="3" presStyleCnt="6"/>
      <dgm:spPr/>
      <dgm:t>
        <a:bodyPr/>
        <a:lstStyle/>
        <a:p>
          <a:endParaRPr lang="bg-BG"/>
        </a:p>
      </dgm:t>
    </dgm:pt>
    <dgm:pt modelId="{91BE409C-C784-4963-82AF-3A76A5B43064}" type="pres">
      <dgm:prSet presAssocID="{E691E9CB-3B38-4E56-B884-4836C0D4584F}" presName="Name21" presStyleCnt="0"/>
      <dgm:spPr/>
    </dgm:pt>
    <dgm:pt modelId="{B2D3B081-F129-439A-BAAE-88AF0055EFD9}" type="pres">
      <dgm:prSet presAssocID="{E691E9CB-3B38-4E56-B884-4836C0D4584F}" presName="level2Shape" presStyleLbl="node4" presStyleIdx="3" presStyleCnt="6"/>
      <dgm:spPr/>
      <dgm:t>
        <a:bodyPr/>
        <a:lstStyle/>
        <a:p>
          <a:endParaRPr lang="bg-BG"/>
        </a:p>
      </dgm:t>
    </dgm:pt>
    <dgm:pt modelId="{49D1706E-7EA5-4911-A6C4-C3D77A2C7648}" type="pres">
      <dgm:prSet presAssocID="{E691E9CB-3B38-4E56-B884-4836C0D4584F}" presName="hierChild3" presStyleCnt="0"/>
      <dgm:spPr/>
    </dgm:pt>
    <dgm:pt modelId="{2B13ACA8-E41D-41D1-A244-CF8204FC9ACE}" type="pres">
      <dgm:prSet presAssocID="{165484BC-C21F-4F3C-B511-473EEE52A6CB}" presName="Name19" presStyleLbl="parChTrans1D4" presStyleIdx="4" presStyleCnt="6"/>
      <dgm:spPr/>
      <dgm:t>
        <a:bodyPr/>
        <a:lstStyle/>
        <a:p>
          <a:endParaRPr lang="bg-BG"/>
        </a:p>
      </dgm:t>
    </dgm:pt>
    <dgm:pt modelId="{4ECAB843-C7DA-42C2-BCC4-75788800CF0C}" type="pres">
      <dgm:prSet presAssocID="{9BF94F44-33BC-4384-9A79-391199583545}" presName="Name21" presStyleCnt="0"/>
      <dgm:spPr/>
    </dgm:pt>
    <dgm:pt modelId="{F005B71D-CAA1-4121-900A-C98B41906E2A}" type="pres">
      <dgm:prSet presAssocID="{9BF94F44-33BC-4384-9A79-391199583545}" presName="level2Shape" presStyleLbl="node4" presStyleIdx="4" presStyleCnt="6" custScaleX="151099"/>
      <dgm:spPr/>
      <dgm:t>
        <a:bodyPr/>
        <a:lstStyle/>
        <a:p>
          <a:endParaRPr lang="bg-BG"/>
        </a:p>
      </dgm:t>
    </dgm:pt>
    <dgm:pt modelId="{8D61CA78-FCDA-40CE-AC40-78F8CFE2A87D}" type="pres">
      <dgm:prSet presAssocID="{9BF94F44-33BC-4384-9A79-391199583545}" presName="hierChild3" presStyleCnt="0"/>
      <dgm:spPr/>
    </dgm:pt>
    <dgm:pt modelId="{72DE8F50-8A65-493B-9D26-22FB7EA783E7}" type="pres">
      <dgm:prSet presAssocID="{4A94210F-C0EB-47C4-A53C-1062BDA61BBE}" presName="Name19" presStyleLbl="parChTrans1D4" presStyleIdx="5" presStyleCnt="6"/>
      <dgm:spPr/>
      <dgm:t>
        <a:bodyPr/>
        <a:lstStyle/>
        <a:p>
          <a:endParaRPr lang="bg-BG"/>
        </a:p>
      </dgm:t>
    </dgm:pt>
    <dgm:pt modelId="{5A7D73EE-27DC-4E93-9953-39E1B62D17D0}" type="pres">
      <dgm:prSet presAssocID="{83EA266E-670A-437C-B4F3-919A831FF77E}" presName="Name21" presStyleCnt="0"/>
      <dgm:spPr/>
    </dgm:pt>
    <dgm:pt modelId="{D45C86C4-CADC-47AC-A130-5EF5DBA380E9}" type="pres">
      <dgm:prSet presAssocID="{83EA266E-670A-437C-B4F3-919A831FF77E}" presName="level2Shape" presStyleLbl="node4" presStyleIdx="5" presStyleCnt="6"/>
      <dgm:spPr/>
      <dgm:t>
        <a:bodyPr/>
        <a:lstStyle/>
        <a:p>
          <a:endParaRPr lang="bg-BG"/>
        </a:p>
      </dgm:t>
    </dgm:pt>
    <dgm:pt modelId="{2FE3164E-3C11-4A97-932A-28ABE5ED6615}" type="pres">
      <dgm:prSet presAssocID="{83EA266E-670A-437C-B4F3-919A831FF77E}" presName="hierChild3" presStyleCnt="0"/>
      <dgm:spPr/>
    </dgm:pt>
    <dgm:pt modelId="{55BE0F0A-4EB9-4548-87A0-20D5F107772C}" type="pres">
      <dgm:prSet presAssocID="{8D93E0B6-F266-463A-BBC3-B8E628914DE6}" presName="Name19" presStyleLbl="parChTrans1D3" presStyleIdx="1" presStyleCnt="3"/>
      <dgm:spPr/>
      <dgm:t>
        <a:bodyPr/>
        <a:lstStyle/>
        <a:p>
          <a:endParaRPr lang="bg-BG"/>
        </a:p>
      </dgm:t>
    </dgm:pt>
    <dgm:pt modelId="{4935DBA8-7DE1-427F-82E3-59051A6C0474}" type="pres">
      <dgm:prSet presAssocID="{7B3662B4-6877-44C9-95FC-AD086B428E55}" presName="Name21" presStyleCnt="0"/>
      <dgm:spPr/>
    </dgm:pt>
    <dgm:pt modelId="{3722CF32-E03A-49C5-A4D3-4480F5927469}" type="pres">
      <dgm:prSet presAssocID="{7B3662B4-6877-44C9-95FC-AD086B428E55}" presName="level2Shape" presStyleLbl="node3" presStyleIdx="1" presStyleCnt="3"/>
      <dgm:spPr/>
      <dgm:t>
        <a:bodyPr/>
        <a:lstStyle/>
        <a:p>
          <a:endParaRPr lang="bg-BG"/>
        </a:p>
      </dgm:t>
    </dgm:pt>
    <dgm:pt modelId="{F43527D9-F0DC-436D-917B-2BF425628197}" type="pres">
      <dgm:prSet presAssocID="{7B3662B4-6877-44C9-95FC-AD086B428E55}" presName="hierChild3" presStyleCnt="0"/>
      <dgm:spPr/>
    </dgm:pt>
    <dgm:pt modelId="{4E34FC91-BBDA-429F-8D5D-CA0CF5F604DA}" type="pres">
      <dgm:prSet presAssocID="{1D542BCB-D421-4BDD-8808-7685112DE162}" presName="Name19" presStyleLbl="parChTrans1D3" presStyleIdx="2" presStyleCnt="3"/>
      <dgm:spPr/>
      <dgm:t>
        <a:bodyPr/>
        <a:lstStyle/>
        <a:p>
          <a:endParaRPr lang="bg-BG"/>
        </a:p>
      </dgm:t>
    </dgm:pt>
    <dgm:pt modelId="{3831454D-4986-4528-B5B7-0D4595EC4032}" type="pres">
      <dgm:prSet presAssocID="{9450EB0A-2E47-4211-BF2C-535EAC0A4669}" presName="Name21" presStyleCnt="0"/>
      <dgm:spPr/>
    </dgm:pt>
    <dgm:pt modelId="{28DE1EC4-4180-4CC2-A3BB-07A628FAA32E}" type="pres">
      <dgm:prSet presAssocID="{9450EB0A-2E47-4211-BF2C-535EAC0A4669}" presName="level2Shape" presStyleLbl="node3" presStyleIdx="2" presStyleCnt="3"/>
      <dgm:spPr/>
      <dgm:t>
        <a:bodyPr/>
        <a:lstStyle/>
        <a:p>
          <a:endParaRPr lang="bg-BG"/>
        </a:p>
      </dgm:t>
    </dgm:pt>
    <dgm:pt modelId="{4DDE6F69-CDE9-40E3-AF18-903892A25203}" type="pres">
      <dgm:prSet presAssocID="{9450EB0A-2E47-4211-BF2C-535EAC0A4669}" presName="hierChild3" presStyleCnt="0"/>
      <dgm:spPr/>
    </dgm:pt>
    <dgm:pt modelId="{13C7EB05-089D-4F91-81BF-7B61D0CDB093}" type="pres">
      <dgm:prSet presAssocID="{94E7636D-0E6F-4663-893F-27DBB3343E34}" presName="Name19" presStyleLbl="parChTrans1D2" presStyleIdx="1" presStyleCnt="3"/>
      <dgm:spPr/>
      <dgm:t>
        <a:bodyPr/>
        <a:lstStyle/>
        <a:p>
          <a:endParaRPr lang="bg-BG"/>
        </a:p>
      </dgm:t>
    </dgm:pt>
    <dgm:pt modelId="{0F0F1997-D55C-4C2B-9081-12112DC3836E}" type="pres">
      <dgm:prSet presAssocID="{2FAB739E-50C4-428D-8C09-352E1E1D8C91}" presName="Name21" presStyleCnt="0"/>
      <dgm:spPr/>
    </dgm:pt>
    <dgm:pt modelId="{FCC3B1C9-AF5F-4523-B92B-24D62609B6FC}" type="pres">
      <dgm:prSet presAssocID="{2FAB739E-50C4-428D-8C09-352E1E1D8C91}" presName="level2Shape" presStyleLbl="node2" presStyleIdx="1" presStyleCnt="3"/>
      <dgm:spPr/>
      <dgm:t>
        <a:bodyPr/>
        <a:lstStyle/>
        <a:p>
          <a:endParaRPr lang="bg-BG"/>
        </a:p>
      </dgm:t>
    </dgm:pt>
    <dgm:pt modelId="{91FFCE34-06CC-421F-9CD3-B2F81B422921}" type="pres">
      <dgm:prSet presAssocID="{2FAB739E-50C4-428D-8C09-352E1E1D8C91}" presName="hierChild3" presStyleCnt="0"/>
      <dgm:spPr/>
    </dgm:pt>
    <dgm:pt modelId="{48847213-62F7-4B86-A188-42F5BF6BB6A7}" type="pres">
      <dgm:prSet presAssocID="{C7163CDE-9609-4748-BFB2-EC5C967E6150}" presName="Name19" presStyleLbl="parChTrans1D2" presStyleIdx="2" presStyleCnt="3"/>
      <dgm:spPr/>
      <dgm:t>
        <a:bodyPr/>
        <a:lstStyle/>
        <a:p>
          <a:endParaRPr lang="bg-BG"/>
        </a:p>
      </dgm:t>
    </dgm:pt>
    <dgm:pt modelId="{64B09B68-5A8C-48BE-B621-1234EE704BD8}" type="pres">
      <dgm:prSet presAssocID="{7B4FEBEF-DCA5-46DE-AEE8-92B5E7DB91FC}" presName="Name21" presStyleCnt="0"/>
      <dgm:spPr/>
    </dgm:pt>
    <dgm:pt modelId="{497F3FC6-4341-4C68-8997-595DD5DEAE26}" type="pres">
      <dgm:prSet presAssocID="{7B4FEBEF-DCA5-46DE-AEE8-92B5E7DB91FC}" presName="level2Shape" presStyleLbl="node2" presStyleIdx="2" presStyleCnt="3"/>
      <dgm:spPr/>
      <dgm:t>
        <a:bodyPr/>
        <a:lstStyle/>
        <a:p>
          <a:endParaRPr lang="bg-BG"/>
        </a:p>
      </dgm:t>
    </dgm:pt>
    <dgm:pt modelId="{D7A680A9-0461-4F15-908D-2424090F888A}" type="pres">
      <dgm:prSet presAssocID="{7B4FEBEF-DCA5-46DE-AEE8-92B5E7DB91FC}" presName="hierChild3" presStyleCnt="0"/>
      <dgm:spPr/>
    </dgm:pt>
    <dgm:pt modelId="{A2A813D8-CA5C-4C94-8160-C8CB75B1EEC4}" type="pres">
      <dgm:prSet presAssocID="{E6A71E57-DFA7-4B80-BA2F-A28D7A024648}" presName="bgShapesFlow" presStyleCnt="0"/>
      <dgm:spPr/>
    </dgm:pt>
  </dgm:ptLst>
  <dgm:cxnLst>
    <dgm:cxn modelId="{D38AD5F5-7E30-4AEA-836F-DBB350AEE84C}" srcId="{E691E9CB-3B38-4E56-B884-4836C0D4584F}" destId="{9BF94F44-33BC-4384-9A79-391199583545}" srcOrd="0" destOrd="0" parTransId="{165484BC-C21F-4F3C-B511-473EEE52A6CB}" sibTransId="{59240D14-0A58-4110-9403-E42C8A0D6D5E}"/>
    <dgm:cxn modelId="{C4741950-47C3-450B-84D9-906B3946B1A3}" type="presOf" srcId="{5425112A-7B96-4FDA-83BF-7353CAD390AA}" destId="{2CB98812-C031-4259-88F8-D8672B96EC2C}" srcOrd="0" destOrd="0" presId="urn:microsoft.com/office/officeart/2005/8/layout/hierarchy6"/>
    <dgm:cxn modelId="{D873C9D1-B664-4E99-8DF2-EBF68499334A}" type="presOf" srcId="{165484BC-C21F-4F3C-B511-473EEE52A6CB}" destId="{2B13ACA8-E41D-41D1-A244-CF8204FC9ACE}" srcOrd="0" destOrd="0" presId="urn:microsoft.com/office/officeart/2005/8/layout/hierarchy6"/>
    <dgm:cxn modelId="{0E83E0AA-25DE-4E16-B710-A9CD5EEE94CF}" srcId="{DA2E1858-CBBF-4F24-819B-A8867F6892AE}" destId="{E691E9CB-3B38-4E56-B884-4836C0D4584F}" srcOrd="0" destOrd="0" parTransId="{8DDBFD07-CD1E-429A-9218-FEB7E7E25C97}" sibTransId="{D558AB1A-7DD7-4879-A76D-5B68E3D0D6D3}"/>
    <dgm:cxn modelId="{B8907F03-BFE9-47D4-836A-CD1874ED39C6}" type="presOf" srcId="{7E09F65E-DE22-4D59-9982-528A74F3FD01}" destId="{20A312E2-BD98-4222-96C2-516CC5284279}" srcOrd="0" destOrd="0" presId="urn:microsoft.com/office/officeart/2005/8/layout/hierarchy6"/>
    <dgm:cxn modelId="{5437B741-98B5-445C-BE2F-DF90D74B89C5}" type="presOf" srcId="{02083CF7-1AF2-4C37-9C8E-F0BA50D78BC1}" destId="{CE83C38D-3A9E-403F-AB74-EAE712D79E59}" srcOrd="0" destOrd="0" presId="urn:microsoft.com/office/officeart/2005/8/layout/hierarchy6"/>
    <dgm:cxn modelId="{D2729893-C5D4-4E87-98D5-4263CC154D14}" srcId="{AC3B02E2-6E2E-4CEF-A01E-B657836374C5}" destId="{3006C41F-D221-4AEE-98F7-0F44735D4908}" srcOrd="0" destOrd="0" parTransId="{7E09F65E-DE22-4D59-9982-528A74F3FD01}" sibTransId="{6817AA5A-EB28-44DB-BE39-50C290EBDCAB}"/>
    <dgm:cxn modelId="{57A1EE5D-AF8F-4D35-9262-115A9C153A52}" type="presOf" srcId="{9450EB0A-2E47-4211-BF2C-535EAC0A4669}" destId="{28DE1EC4-4180-4CC2-A3BB-07A628FAA32E}" srcOrd="0" destOrd="0" presId="urn:microsoft.com/office/officeart/2005/8/layout/hierarchy6"/>
    <dgm:cxn modelId="{EB8B58D5-D531-4149-932C-72646BDDC55B}" srcId="{3006C41F-D221-4AEE-98F7-0F44735D4908}" destId="{02083CF7-1AF2-4C37-9C8E-F0BA50D78BC1}" srcOrd="0" destOrd="0" parTransId="{B7F9A275-D7BC-413B-A6B1-22F649B3A90E}" sibTransId="{47CF47CB-4292-4C90-BE32-341FD58D41B9}"/>
    <dgm:cxn modelId="{A57815F9-5ABC-4501-AB20-8E7AB625EF3E}" type="presOf" srcId="{8D93E0B6-F266-463A-BBC3-B8E628914DE6}" destId="{55BE0F0A-4EB9-4548-87A0-20D5F107772C}" srcOrd="0" destOrd="0" presId="urn:microsoft.com/office/officeart/2005/8/layout/hierarchy6"/>
    <dgm:cxn modelId="{02C60706-CB1F-454D-8B01-201FC2B25B90}" srcId="{295A205A-5837-4248-BD4A-10B738CA7C78}" destId="{AC3B02E2-6E2E-4CEF-A01E-B657836374C5}" srcOrd="0" destOrd="0" parTransId="{8C6DD3C2-01DF-4A31-8161-1977F233B79F}" sibTransId="{C22C9697-2800-4165-ADDE-A304B55F7F85}"/>
    <dgm:cxn modelId="{BB3D3EC9-4E30-431B-805F-7BE1EB762B32}" type="presOf" srcId="{1D542BCB-D421-4BDD-8808-7685112DE162}" destId="{4E34FC91-BBDA-429F-8D5D-CA0CF5F604DA}" srcOrd="0" destOrd="0" presId="urn:microsoft.com/office/officeart/2005/8/layout/hierarchy6"/>
    <dgm:cxn modelId="{C1322D01-9F08-417E-AA7D-94B4BDA38A84}" srcId="{AC3B02E2-6E2E-4CEF-A01E-B657836374C5}" destId="{7B3662B4-6877-44C9-95FC-AD086B428E55}" srcOrd="1" destOrd="0" parTransId="{8D93E0B6-F266-463A-BBC3-B8E628914DE6}" sibTransId="{1BA716D7-B5A2-4A3A-93A7-DB7B52899E94}"/>
    <dgm:cxn modelId="{B4D1F4F8-CB5A-4300-898D-887E99493FAD}" type="presOf" srcId="{3006C41F-D221-4AEE-98F7-0F44735D4908}" destId="{40593F45-7944-4236-8A61-ECCC5560C931}" srcOrd="0" destOrd="0" presId="urn:microsoft.com/office/officeart/2005/8/layout/hierarchy6"/>
    <dgm:cxn modelId="{6157DF2F-0EBD-48EC-9E21-88B790472E02}" type="presOf" srcId="{94E7636D-0E6F-4663-893F-27DBB3343E34}" destId="{13C7EB05-089D-4F91-81BF-7B61D0CDB093}" srcOrd="0" destOrd="0" presId="urn:microsoft.com/office/officeart/2005/8/layout/hierarchy6"/>
    <dgm:cxn modelId="{0682AA18-0277-4D20-BDA9-5B908AF8ED87}" srcId="{5425112A-7B96-4FDA-83BF-7353CAD390AA}" destId="{83EA266E-670A-437C-B4F3-919A831FF77E}" srcOrd="1" destOrd="0" parTransId="{4A94210F-C0EB-47C4-A53C-1062BDA61BBE}" sibTransId="{2D50F4FF-B74D-4CA5-8105-46F0AA1552B5}"/>
    <dgm:cxn modelId="{0DE5F3CC-D774-4316-8F09-E0777A653F47}" type="presOf" srcId="{7B4FEBEF-DCA5-46DE-AEE8-92B5E7DB91FC}" destId="{497F3FC6-4341-4C68-8997-595DD5DEAE26}" srcOrd="0" destOrd="0" presId="urn:microsoft.com/office/officeart/2005/8/layout/hierarchy6"/>
    <dgm:cxn modelId="{A1F59BE4-2A55-422C-B1DE-E6D3B89CD8D6}" type="presOf" srcId="{3251F181-3E8E-4568-AD7D-DB407C4AA0F1}" destId="{15A83323-5E46-46A6-BA18-B5785EAD8523}" srcOrd="0" destOrd="0" presId="urn:microsoft.com/office/officeart/2005/8/layout/hierarchy6"/>
    <dgm:cxn modelId="{30FE8873-A4A5-49EE-BE10-F9F082C129F9}" srcId="{295A205A-5837-4248-BD4A-10B738CA7C78}" destId="{7B4FEBEF-DCA5-46DE-AEE8-92B5E7DB91FC}" srcOrd="2" destOrd="0" parTransId="{C7163CDE-9609-4748-BFB2-EC5C967E6150}" sibTransId="{BA4D290B-0D06-40D9-BD80-79EC3F9EBB3C}"/>
    <dgm:cxn modelId="{7F0BA503-3CED-4810-8260-818B56AB1666}" srcId="{5425112A-7B96-4FDA-83BF-7353CAD390AA}" destId="{DA2E1858-CBBF-4F24-819B-A8867F6892AE}" srcOrd="0" destOrd="0" parTransId="{6EB4657E-64CF-4DB4-841F-405E3ED6229F}" sibTransId="{B57C60E9-616F-4A21-BA29-A8A0983E7637}"/>
    <dgm:cxn modelId="{BA64D833-FF43-43B0-B696-1E8319F5CE03}" type="presOf" srcId="{C7163CDE-9609-4748-BFB2-EC5C967E6150}" destId="{48847213-62F7-4B86-A188-42F5BF6BB6A7}" srcOrd="0" destOrd="0" presId="urn:microsoft.com/office/officeart/2005/8/layout/hierarchy6"/>
    <dgm:cxn modelId="{BA3C897B-4D76-4DE2-8594-F4D7E3B78108}" type="presOf" srcId="{DA2E1858-CBBF-4F24-819B-A8867F6892AE}" destId="{479BA386-1D38-4975-B39D-AE1668A3AD65}" srcOrd="0" destOrd="0" presId="urn:microsoft.com/office/officeart/2005/8/layout/hierarchy6"/>
    <dgm:cxn modelId="{C35F8E38-2D19-4C57-B680-95E801DCE5DD}" type="presOf" srcId="{6EB4657E-64CF-4DB4-841F-405E3ED6229F}" destId="{9ABA3AC7-BD4E-4A86-B68A-3CE9B22C56B9}" srcOrd="0" destOrd="0" presId="urn:microsoft.com/office/officeart/2005/8/layout/hierarchy6"/>
    <dgm:cxn modelId="{2C51564C-AC4D-4E5D-95C3-E49A259F3FF7}" type="presOf" srcId="{9BF94F44-33BC-4384-9A79-391199583545}" destId="{F005B71D-CAA1-4121-900A-C98B41906E2A}" srcOrd="0" destOrd="0" presId="urn:microsoft.com/office/officeart/2005/8/layout/hierarchy6"/>
    <dgm:cxn modelId="{A3E30BBA-2EC7-4FE9-ADA6-DAB8D2544051}" type="presOf" srcId="{4A94210F-C0EB-47C4-A53C-1062BDA61BBE}" destId="{72DE8F50-8A65-493B-9D26-22FB7EA783E7}" srcOrd="0" destOrd="0" presId="urn:microsoft.com/office/officeart/2005/8/layout/hierarchy6"/>
    <dgm:cxn modelId="{79DE0AD5-8B70-4451-ADCB-924DDCAD0DE0}" type="presOf" srcId="{E6A71E57-DFA7-4B80-BA2F-A28D7A024648}" destId="{AB180719-66B3-425B-82AD-C649BA8161EC}" srcOrd="0" destOrd="0" presId="urn:microsoft.com/office/officeart/2005/8/layout/hierarchy6"/>
    <dgm:cxn modelId="{4BD6F185-7E61-4E74-AADC-23D4A793EBCC}" srcId="{295A205A-5837-4248-BD4A-10B738CA7C78}" destId="{2FAB739E-50C4-428D-8C09-352E1E1D8C91}" srcOrd="1" destOrd="0" parTransId="{94E7636D-0E6F-4663-893F-27DBB3343E34}" sibTransId="{32F33B26-097F-42DA-AA37-DB18B4B87B8D}"/>
    <dgm:cxn modelId="{67118A1B-8042-431B-B249-EC0BC6E6B270}" srcId="{E6A71E57-DFA7-4B80-BA2F-A28D7A024648}" destId="{295A205A-5837-4248-BD4A-10B738CA7C78}" srcOrd="0" destOrd="0" parTransId="{D8EF8B97-D73E-45FC-AADE-62A85823DBC3}" sibTransId="{131D0BC8-B9C6-4FD6-93B5-E40961750321}"/>
    <dgm:cxn modelId="{A0ABAE81-E82A-46CF-8F87-95901785C10F}" type="presOf" srcId="{7B3662B4-6877-44C9-95FC-AD086B428E55}" destId="{3722CF32-E03A-49C5-A4D3-4480F5927469}" srcOrd="0" destOrd="0" presId="urn:microsoft.com/office/officeart/2005/8/layout/hierarchy6"/>
    <dgm:cxn modelId="{45EC7960-0D6D-45B8-A65C-0BF0874DA49B}" srcId="{02083CF7-1AF2-4C37-9C8E-F0BA50D78BC1}" destId="{5425112A-7B96-4FDA-83BF-7353CAD390AA}" srcOrd="0" destOrd="0" parTransId="{3251F181-3E8E-4568-AD7D-DB407C4AA0F1}" sibTransId="{A2CA51C7-8D74-4A02-93FA-1D2BE3519D07}"/>
    <dgm:cxn modelId="{F613619D-0FB4-4A21-8CAD-A3C2ABBA0C69}" type="presOf" srcId="{E691E9CB-3B38-4E56-B884-4836C0D4584F}" destId="{B2D3B081-F129-439A-BAAE-88AF0055EFD9}" srcOrd="0" destOrd="0" presId="urn:microsoft.com/office/officeart/2005/8/layout/hierarchy6"/>
    <dgm:cxn modelId="{DCE3709E-9691-4190-B516-507F4667C806}" type="presOf" srcId="{8DDBFD07-CD1E-429A-9218-FEB7E7E25C97}" destId="{1D34C10F-0B40-4D40-A993-4FD5953DAC83}" srcOrd="0" destOrd="0" presId="urn:microsoft.com/office/officeart/2005/8/layout/hierarchy6"/>
    <dgm:cxn modelId="{D38DD8D4-0DA2-4BF7-A446-8158CD9F8013}" type="presOf" srcId="{B7F9A275-D7BC-413B-A6B1-22F649B3A90E}" destId="{0D74B685-5F17-4453-A3E6-62BCD829C6AC}" srcOrd="0" destOrd="0" presId="urn:microsoft.com/office/officeart/2005/8/layout/hierarchy6"/>
    <dgm:cxn modelId="{03022178-146F-4D31-9A91-2D65D3593920}" type="presOf" srcId="{295A205A-5837-4248-BD4A-10B738CA7C78}" destId="{C805814B-930C-49A2-900B-531026ED648E}" srcOrd="0" destOrd="0" presId="urn:microsoft.com/office/officeart/2005/8/layout/hierarchy6"/>
    <dgm:cxn modelId="{28DC6AFF-2CF4-45BC-9115-8DA4E27DE68C}" type="presOf" srcId="{8C6DD3C2-01DF-4A31-8161-1977F233B79F}" destId="{46C2A4D4-4196-4381-8B93-C1402B4832CE}" srcOrd="0" destOrd="0" presId="urn:microsoft.com/office/officeart/2005/8/layout/hierarchy6"/>
    <dgm:cxn modelId="{3CAFD5A2-E25B-41E7-B2A1-25B251CAB312}" type="presOf" srcId="{AC3B02E2-6E2E-4CEF-A01E-B657836374C5}" destId="{10191806-A256-42EB-B46A-171C737DDD27}" srcOrd="0" destOrd="0" presId="urn:microsoft.com/office/officeart/2005/8/layout/hierarchy6"/>
    <dgm:cxn modelId="{423C16A3-8EEB-4472-81FB-E2470F6306C2}" srcId="{AC3B02E2-6E2E-4CEF-A01E-B657836374C5}" destId="{9450EB0A-2E47-4211-BF2C-535EAC0A4669}" srcOrd="2" destOrd="0" parTransId="{1D542BCB-D421-4BDD-8808-7685112DE162}" sibTransId="{66541EC3-C757-4294-871E-E028A9481A02}"/>
    <dgm:cxn modelId="{2BD69150-32FA-4046-A086-A198764B2B2C}" type="presOf" srcId="{2FAB739E-50C4-428D-8C09-352E1E1D8C91}" destId="{FCC3B1C9-AF5F-4523-B92B-24D62609B6FC}" srcOrd="0" destOrd="0" presId="urn:microsoft.com/office/officeart/2005/8/layout/hierarchy6"/>
    <dgm:cxn modelId="{D2A403FE-0F91-4331-984A-5125D6D5A19E}" type="presOf" srcId="{83EA266E-670A-437C-B4F3-919A831FF77E}" destId="{D45C86C4-CADC-47AC-A130-5EF5DBA380E9}" srcOrd="0" destOrd="0" presId="urn:microsoft.com/office/officeart/2005/8/layout/hierarchy6"/>
    <dgm:cxn modelId="{58C3443A-BBB0-4A8B-8BEC-FC0968AA222C}" type="presParOf" srcId="{AB180719-66B3-425B-82AD-C649BA8161EC}" destId="{B7C5931F-7F74-407B-B791-5FF68295F645}" srcOrd="0" destOrd="0" presId="urn:microsoft.com/office/officeart/2005/8/layout/hierarchy6"/>
    <dgm:cxn modelId="{68E172B1-4A1D-410D-A614-D4590AC05566}" type="presParOf" srcId="{B7C5931F-7F74-407B-B791-5FF68295F645}" destId="{02C51FE9-1620-4911-95DF-444D6460F576}" srcOrd="0" destOrd="0" presId="urn:microsoft.com/office/officeart/2005/8/layout/hierarchy6"/>
    <dgm:cxn modelId="{B71C22C6-4B42-44FF-B34B-99E61CEEAF4D}" type="presParOf" srcId="{02C51FE9-1620-4911-95DF-444D6460F576}" destId="{EE6DC6F0-4670-4769-82A6-CCD93B37D24D}" srcOrd="0" destOrd="0" presId="urn:microsoft.com/office/officeart/2005/8/layout/hierarchy6"/>
    <dgm:cxn modelId="{9FE0555B-1A6F-41A1-BFE8-00D78EB0D2AB}" type="presParOf" srcId="{EE6DC6F0-4670-4769-82A6-CCD93B37D24D}" destId="{C805814B-930C-49A2-900B-531026ED648E}" srcOrd="0" destOrd="0" presId="urn:microsoft.com/office/officeart/2005/8/layout/hierarchy6"/>
    <dgm:cxn modelId="{5D549428-4EF5-4425-9300-8A06B7EE611E}" type="presParOf" srcId="{EE6DC6F0-4670-4769-82A6-CCD93B37D24D}" destId="{62CEDDDC-9805-4251-B605-4F38183BF3FD}" srcOrd="1" destOrd="0" presId="urn:microsoft.com/office/officeart/2005/8/layout/hierarchy6"/>
    <dgm:cxn modelId="{DEB452AD-69B2-4572-9ED2-5DE72DA95F2E}" type="presParOf" srcId="{62CEDDDC-9805-4251-B605-4F38183BF3FD}" destId="{46C2A4D4-4196-4381-8B93-C1402B4832CE}" srcOrd="0" destOrd="0" presId="urn:microsoft.com/office/officeart/2005/8/layout/hierarchy6"/>
    <dgm:cxn modelId="{FB1CEB99-2A50-4EB7-BF5B-C2EF1DD9D62A}" type="presParOf" srcId="{62CEDDDC-9805-4251-B605-4F38183BF3FD}" destId="{B956FE38-C957-4A62-BBE7-2B3BA616688A}" srcOrd="1" destOrd="0" presId="urn:microsoft.com/office/officeart/2005/8/layout/hierarchy6"/>
    <dgm:cxn modelId="{F5DCB9AA-9AA5-4D1E-B57C-C19F354349D3}" type="presParOf" srcId="{B956FE38-C957-4A62-BBE7-2B3BA616688A}" destId="{10191806-A256-42EB-B46A-171C737DDD27}" srcOrd="0" destOrd="0" presId="urn:microsoft.com/office/officeart/2005/8/layout/hierarchy6"/>
    <dgm:cxn modelId="{E9CE85C6-4CB7-4A36-9166-B9349671C7AF}" type="presParOf" srcId="{B956FE38-C957-4A62-BBE7-2B3BA616688A}" destId="{25CEBB62-4268-4B8E-A8F8-C31163F318BE}" srcOrd="1" destOrd="0" presId="urn:microsoft.com/office/officeart/2005/8/layout/hierarchy6"/>
    <dgm:cxn modelId="{4E4FC8E9-577C-4921-AEA1-FEB57FA87A78}" type="presParOf" srcId="{25CEBB62-4268-4B8E-A8F8-C31163F318BE}" destId="{20A312E2-BD98-4222-96C2-516CC5284279}" srcOrd="0" destOrd="0" presId="urn:microsoft.com/office/officeart/2005/8/layout/hierarchy6"/>
    <dgm:cxn modelId="{2C4758D5-C67E-4928-8307-8BFDC7E5A2BD}" type="presParOf" srcId="{25CEBB62-4268-4B8E-A8F8-C31163F318BE}" destId="{835CDC7F-4175-4F4C-8AE7-2FA1CA8D568E}" srcOrd="1" destOrd="0" presId="urn:microsoft.com/office/officeart/2005/8/layout/hierarchy6"/>
    <dgm:cxn modelId="{FC542357-CE0A-4552-87A8-8BA90E588030}" type="presParOf" srcId="{835CDC7F-4175-4F4C-8AE7-2FA1CA8D568E}" destId="{40593F45-7944-4236-8A61-ECCC5560C931}" srcOrd="0" destOrd="0" presId="urn:microsoft.com/office/officeart/2005/8/layout/hierarchy6"/>
    <dgm:cxn modelId="{6FFAB86C-07E6-41B3-9A66-5BEC4C6E45BE}" type="presParOf" srcId="{835CDC7F-4175-4F4C-8AE7-2FA1CA8D568E}" destId="{70EB515A-0F03-4389-9A0C-4F03762E9820}" srcOrd="1" destOrd="0" presId="urn:microsoft.com/office/officeart/2005/8/layout/hierarchy6"/>
    <dgm:cxn modelId="{C29B8221-88AC-4B28-9F75-231C65BB5681}" type="presParOf" srcId="{70EB515A-0F03-4389-9A0C-4F03762E9820}" destId="{0D74B685-5F17-4453-A3E6-62BCD829C6AC}" srcOrd="0" destOrd="0" presId="urn:microsoft.com/office/officeart/2005/8/layout/hierarchy6"/>
    <dgm:cxn modelId="{1695BE14-E020-4E5E-8233-9A47EE8CF1F7}" type="presParOf" srcId="{70EB515A-0F03-4389-9A0C-4F03762E9820}" destId="{507A8372-4A7F-45A8-A988-923ADFC2C885}" srcOrd="1" destOrd="0" presId="urn:microsoft.com/office/officeart/2005/8/layout/hierarchy6"/>
    <dgm:cxn modelId="{0982BB32-8554-4909-9967-22B825647EE7}" type="presParOf" srcId="{507A8372-4A7F-45A8-A988-923ADFC2C885}" destId="{CE83C38D-3A9E-403F-AB74-EAE712D79E59}" srcOrd="0" destOrd="0" presId="urn:microsoft.com/office/officeart/2005/8/layout/hierarchy6"/>
    <dgm:cxn modelId="{397F244D-AD61-4177-9A44-99CE867D280E}" type="presParOf" srcId="{507A8372-4A7F-45A8-A988-923ADFC2C885}" destId="{E7C0405B-9095-430C-A345-EB512B58DA38}" srcOrd="1" destOrd="0" presId="urn:microsoft.com/office/officeart/2005/8/layout/hierarchy6"/>
    <dgm:cxn modelId="{DFDC3B00-2D30-4D11-B843-465CE97D2F5B}" type="presParOf" srcId="{E7C0405B-9095-430C-A345-EB512B58DA38}" destId="{15A83323-5E46-46A6-BA18-B5785EAD8523}" srcOrd="0" destOrd="0" presId="urn:microsoft.com/office/officeart/2005/8/layout/hierarchy6"/>
    <dgm:cxn modelId="{48684C92-D12E-41BB-B95C-6059497146D8}" type="presParOf" srcId="{E7C0405B-9095-430C-A345-EB512B58DA38}" destId="{2443E7D2-0261-4796-8B43-478A49C1C36C}" srcOrd="1" destOrd="0" presId="urn:microsoft.com/office/officeart/2005/8/layout/hierarchy6"/>
    <dgm:cxn modelId="{4C6A21FC-C578-4CD6-AAB5-183B23D9C6C5}" type="presParOf" srcId="{2443E7D2-0261-4796-8B43-478A49C1C36C}" destId="{2CB98812-C031-4259-88F8-D8672B96EC2C}" srcOrd="0" destOrd="0" presId="urn:microsoft.com/office/officeart/2005/8/layout/hierarchy6"/>
    <dgm:cxn modelId="{DBFC297B-5100-4B14-96BB-079BDF95667E}" type="presParOf" srcId="{2443E7D2-0261-4796-8B43-478A49C1C36C}" destId="{24CDEC7A-9665-4FBF-931C-A9F7456ECB30}" srcOrd="1" destOrd="0" presId="urn:microsoft.com/office/officeart/2005/8/layout/hierarchy6"/>
    <dgm:cxn modelId="{6C2B496C-F6FF-44EA-92A8-791B009F0C64}" type="presParOf" srcId="{24CDEC7A-9665-4FBF-931C-A9F7456ECB30}" destId="{9ABA3AC7-BD4E-4A86-B68A-3CE9B22C56B9}" srcOrd="0" destOrd="0" presId="urn:microsoft.com/office/officeart/2005/8/layout/hierarchy6"/>
    <dgm:cxn modelId="{339056BE-9D55-4E5D-8F95-4B3C0A19AE97}" type="presParOf" srcId="{24CDEC7A-9665-4FBF-931C-A9F7456ECB30}" destId="{C915DA18-27AE-4639-8CAA-AC92606D93D9}" srcOrd="1" destOrd="0" presId="urn:microsoft.com/office/officeart/2005/8/layout/hierarchy6"/>
    <dgm:cxn modelId="{0E8EE75F-33F6-4948-89A0-217EFC197481}" type="presParOf" srcId="{C915DA18-27AE-4639-8CAA-AC92606D93D9}" destId="{479BA386-1D38-4975-B39D-AE1668A3AD65}" srcOrd="0" destOrd="0" presId="urn:microsoft.com/office/officeart/2005/8/layout/hierarchy6"/>
    <dgm:cxn modelId="{7D90A139-0C5A-4DDF-A4AB-9A8DE5F3F665}" type="presParOf" srcId="{C915DA18-27AE-4639-8CAA-AC92606D93D9}" destId="{6F15D25B-8E12-460A-BFC5-A654F8FB99B4}" srcOrd="1" destOrd="0" presId="urn:microsoft.com/office/officeart/2005/8/layout/hierarchy6"/>
    <dgm:cxn modelId="{ACAECAB0-FE67-4432-A7F6-7EBB0CD1D201}" type="presParOf" srcId="{6F15D25B-8E12-460A-BFC5-A654F8FB99B4}" destId="{1D34C10F-0B40-4D40-A993-4FD5953DAC83}" srcOrd="0" destOrd="0" presId="urn:microsoft.com/office/officeart/2005/8/layout/hierarchy6"/>
    <dgm:cxn modelId="{4480FE6D-2F8A-4C29-A43E-B2A7ABB3B794}" type="presParOf" srcId="{6F15D25B-8E12-460A-BFC5-A654F8FB99B4}" destId="{91BE409C-C784-4963-82AF-3A76A5B43064}" srcOrd="1" destOrd="0" presId="urn:microsoft.com/office/officeart/2005/8/layout/hierarchy6"/>
    <dgm:cxn modelId="{03CDB84B-08C0-4343-A4F9-C80809721A93}" type="presParOf" srcId="{91BE409C-C784-4963-82AF-3A76A5B43064}" destId="{B2D3B081-F129-439A-BAAE-88AF0055EFD9}" srcOrd="0" destOrd="0" presId="urn:microsoft.com/office/officeart/2005/8/layout/hierarchy6"/>
    <dgm:cxn modelId="{14CBE596-77BC-426B-97DD-EAD58A482567}" type="presParOf" srcId="{91BE409C-C784-4963-82AF-3A76A5B43064}" destId="{49D1706E-7EA5-4911-A6C4-C3D77A2C7648}" srcOrd="1" destOrd="0" presId="urn:microsoft.com/office/officeart/2005/8/layout/hierarchy6"/>
    <dgm:cxn modelId="{011DC567-30AE-4E3F-BA2F-A3A9BADA7D49}" type="presParOf" srcId="{49D1706E-7EA5-4911-A6C4-C3D77A2C7648}" destId="{2B13ACA8-E41D-41D1-A244-CF8204FC9ACE}" srcOrd="0" destOrd="0" presId="urn:microsoft.com/office/officeart/2005/8/layout/hierarchy6"/>
    <dgm:cxn modelId="{0D503F15-9AD9-4D2F-B9F9-029160A5ABF5}" type="presParOf" srcId="{49D1706E-7EA5-4911-A6C4-C3D77A2C7648}" destId="{4ECAB843-C7DA-42C2-BCC4-75788800CF0C}" srcOrd="1" destOrd="0" presId="urn:microsoft.com/office/officeart/2005/8/layout/hierarchy6"/>
    <dgm:cxn modelId="{C3C3C248-7E6B-45E6-AACC-7AECA4900FE4}" type="presParOf" srcId="{4ECAB843-C7DA-42C2-BCC4-75788800CF0C}" destId="{F005B71D-CAA1-4121-900A-C98B41906E2A}" srcOrd="0" destOrd="0" presId="urn:microsoft.com/office/officeart/2005/8/layout/hierarchy6"/>
    <dgm:cxn modelId="{89C542EB-71E4-4BCA-9BE1-22489AAF74DB}" type="presParOf" srcId="{4ECAB843-C7DA-42C2-BCC4-75788800CF0C}" destId="{8D61CA78-FCDA-40CE-AC40-78F8CFE2A87D}" srcOrd="1" destOrd="0" presId="urn:microsoft.com/office/officeart/2005/8/layout/hierarchy6"/>
    <dgm:cxn modelId="{241BC955-4008-4976-A88A-5EA9ADEC03B5}" type="presParOf" srcId="{24CDEC7A-9665-4FBF-931C-A9F7456ECB30}" destId="{72DE8F50-8A65-493B-9D26-22FB7EA783E7}" srcOrd="2" destOrd="0" presId="urn:microsoft.com/office/officeart/2005/8/layout/hierarchy6"/>
    <dgm:cxn modelId="{9D39EE8F-05C3-4EF5-A891-37902E60A52C}" type="presParOf" srcId="{24CDEC7A-9665-4FBF-931C-A9F7456ECB30}" destId="{5A7D73EE-27DC-4E93-9953-39E1B62D17D0}" srcOrd="3" destOrd="0" presId="urn:microsoft.com/office/officeart/2005/8/layout/hierarchy6"/>
    <dgm:cxn modelId="{BE366796-3171-4EF5-8C47-1DEC0159DF79}" type="presParOf" srcId="{5A7D73EE-27DC-4E93-9953-39E1B62D17D0}" destId="{D45C86C4-CADC-47AC-A130-5EF5DBA380E9}" srcOrd="0" destOrd="0" presId="urn:microsoft.com/office/officeart/2005/8/layout/hierarchy6"/>
    <dgm:cxn modelId="{F587D3C5-9FA9-4F76-B6DF-14F8A9328359}" type="presParOf" srcId="{5A7D73EE-27DC-4E93-9953-39E1B62D17D0}" destId="{2FE3164E-3C11-4A97-932A-28ABE5ED6615}" srcOrd="1" destOrd="0" presId="urn:microsoft.com/office/officeart/2005/8/layout/hierarchy6"/>
    <dgm:cxn modelId="{DFE0F6FE-FD20-4CBA-B3DE-F4096D334ADA}" type="presParOf" srcId="{25CEBB62-4268-4B8E-A8F8-C31163F318BE}" destId="{55BE0F0A-4EB9-4548-87A0-20D5F107772C}" srcOrd="2" destOrd="0" presId="urn:microsoft.com/office/officeart/2005/8/layout/hierarchy6"/>
    <dgm:cxn modelId="{2BF269C9-AA8C-4A1A-B17F-151CC358D5C0}" type="presParOf" srcId="{25CEBB62-4268-4B8E-A8F8-C31163F318BE}" destId="{4935DBA8-7DE1-427F-82E3-59051A6C0474}" srcOrd="3" destOrd="0" presId="urn:microsoft.com/office/officeart/2005/8/layout/hierarchy6"/>
    <dgm:cxn modelId="{83F92059-059E-4175-A55F-8A1D65581ACC}" type="presParOf" srcId="{4935DBA8-7DE1-427F-82E3-59051A6C0474}" destId="{3722CF32-E03A-49C5-A4D3-4480F5927469}" srcOrd="0" destOrd="0" presId="urn:microsoft.com/office/officeart/2005/8/layout/hierarchy6"/>
    <dgm:cxn modelId="{B04EC994-BC6E-4CF7-A31E-A9B6274F0611}" type="presParOf" srcId="{4935DBA8-7DE1-427F-82E3-59051A6C0474}" destId="{F43527D9-F0DC-436D-917B-2BF425628197}" srcOrd="1" destOrd="0" presId="urn:microsoft.com/office/officeart/2005/8/layout/hierarchy6"/>
    <dgm:cxn modelId="{48D8DC57-6661-4368-A2DD-99CB3587BF94}" type="presParOf" srcId="{25CEBB62-4268-4B8E-A8F8-C31163F318BE}" destId="{4E34FC91-BBDA-429F-8D5D-CA0CF5F604DA}" srcOrd="4" destOrd="0" presId="urn:microsoft.com/office/officeart/2005/8/layout/hierarchy6"/>
    <dgm:cxn modelId="{D150057D-9E36-4E6A-9716-72B2B1B5838B}" type="presParOf" srcId="{25CEBB62-4268-4B8E-A8F8-C31163F318BE}" destId="{3831454D-4986-4528-B5B7-0D4595EC4032}" srcOrd="5" destOrd="0" presId="urn:microsoft.com/office/officeart/2005/8/layout/hierarchy6"/>
    <dgm:cxn modelId="{D235221B-9F0A-4CE5-90B4-C55D854386BD}" type="presParOf" srcId="{3831454D-4986-4528-B5B7-0D4595EC4032}" destId="{28DE1EC4-4180-4CC2-A3BB-07A628FAA32E}" srcOrd="0" destOrd="0" presId="urn:microsoft.com/office/officeart/2005/8/layout/hierarchy6"/>
    <dgm:cxn modelId="{E292371B-7AB2-4E7B-BA94-A77E232363E0}" type="presParOf" srcId="{3831454D-4986-4528-B5B7-0D4595EC4032}" destId="{4DDE6F69-CDE9-40E3-AF18-903892A25203}" srcOrd="1" destOrd="0" presId="urn:microsoft.com/office/officeart/2005/8/layout/hierarchy6"/>
    <dgm:cxn modelId="{1356090A-F627-4B0C-A24E-58B1E1C812E4}" type="presParOf" srcId="{62CEDDDC-9805-4251-B605-4F38183BF3FD}" destId="{13C7EB05-089D-4F91-81BF-7B61D0CDB093}" srcOrd="2" destOrd="0" presId="urn:microsoft.com/office/officeart/2005/8/layout/hierarchy6"/>
    <dgm:cxn modelId="{F0A0F8B9-B71C-4209-A1E9-4D0D7AB7FECF}" type="presParOf" srcId="{62CEDDDC-9805-4251-B605-4F38183BF3FD}" destId="{0F0F1997-D55C-4C2B-9081-12112DC3836E}" srcOrd="3" destOrd="0" presId="urn:microsoft.com/office/officeart/2005/8/layout/hierarchy6"/>
    <dgm:cxn modelId="{AB865E6F-6898-47C5-8165-D0A5D8E75EBB}" type="presParOf" srcId="{0F0F1997-D55C-4C2B-9081-12112DC3836E}" destId="{FCC3B1C9-AF5F-4523-B92B-24D62609B6FC}" srcOrd="0" destOrd="0" presId="urn:microsoft.com/office/officeart/2005/8/layout/hierarchy6"/>
    <dgm:cxn modelId="{6A80E9ED-DEE2-41FF-B1A7-3BDF6C79E6E1}" type="presParOf" srcId="{0F0F1997-D55C-4C2B-9081-12112DC3836E}" destId="{91FFCE34-06CC-421F-9CD3-B2F81B422921}" srcOrd="1" destOrd="0" presId="urn:microsoft.com/office/officeart/2005/8/layout/hierarchy6"/>
    <dgm:cxn modelId="{D4447D6F-634A-4333-80E9-310AE0C0B6D0}" type="presParOf" srcId="{62CEDDDC-9805-4251-B605-4F38183BF3FD}" destId="{48847213-62F7-4B86-A188-42F5BF6BB6A7}" srcOrd="4" destOrd="0" presId="urn:microsoft.com/office/officeart/2005/8/layout/hierarchy6"/>
    <dgm:cxn modelId="{5573501E-D323-4E70-8B16-C5EB02DE0D4B}" type="presParOf" srcId="{62CEDDDC-9805-4251-B605-4F38183BF3FD}" destId="{64B09B68-5A8C-48BE-B621-1234EE704BD8}" srcOrd="5" destOrd="0" presId="urn:microsoft.com/office/officeart/2005/8/layout/hierarchy6"/>
    <dgm:cxn modelId="{BF5692CC-1088-4607-8305-0DB614CE2A26}" type="presParOf" srcId="{64B09B68-5A8C-48BE-B621-1234EE704BD8}" destId="{497F3FC6-4341-4C68-8997-595DD5DEAE26}" srcOrd="0" destOrd="0" presId="urn:microsoft.com/office/officeart/2005/8/layout/hierarchy6"/>
    <dgm:cxn modelId="{C016057D-692F-4F19-B492-670D68D7A8F9}" type="presParOf" srcId="{64B09B68-5A8C-48BE-B621-1234EE704BD8}" destId="{D7A680A9-0461-4F15-908D-2424090F888A}" srcOrd="1" destOrd="0" presId="urn:microsoft.com/office/officeart/2005/8/layout/hierarchy6"/>
    <dgm:cxn modelId="{37AA67B6-4467-4FB7-9C96-748E6C5AA350}" type="presParOf" srcId="{AB180719-66B3-425B-82AD-C649BA8161EC}" destId="{A2A813D8-CA5C-4C94-8160-C8CB75B1EEC4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05814B-930C-49A2-900B-531026ED648E}">
      <dsp:nvSpPr>
        <dsp:cNvPr id="0" name=""/>
        <dsp:cNvSpPr/>
      </dsp:nvSpPr>
      <dsp:spPr>
        <a:xfrm>
          <a:off x="4533487" y="790"/>
          <a:ext cx="10623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Simeon</a:t>
          </a:r>
          <a:r>
            <a:rPr lang="en-US" sz="1100" kern="1200" dirty="0" smtClean="0"/>
            <a:t> </a:t>
          </a:r>
          <a:r>
            <a:rPr lang="en-US" sz="1100" b="1" kern="1200" dirty="0" smtClean="0"/>
            <a:t>Slavchev</a:t>
          </a:r>
          <a:endParaRPr lang="bg-BG" sz="1100" b="1" kern="1200" dirty="0"/>
        </a:p>
      </dsp:txBody>
      <dsp:txXfrm>
        <a:off x="4548686" y="15989"/>
        <a:ext cx="1031905" cy="488537"/>
      </dsp:txXfrm>
    </dsp:sp>
    <dsp:sp modelId="{46C2A4D4-4196-4381-8B93-C1402B4832CE}">
      <dsp:nvSpPr>
        <dsp:cNvPr id="0" name=""/>
        <dsp:cNvSpPr/>
      </dsp:nvSpPr>
      <dsp:spPr>
        <a:xfrm>
          <a:off x="4052713" y="519726"/>
          <a:ext cx="1011924" cy="207574"/>
        </a:xfrm>
        <a:custGeom>
          <a:avLst/>
          <a:gdLst/>
          <a:ahLst/>
          <a:cxnLst/>
          <a:rect l="0" t="0" r="0" b="0"/>
          <a:pathLst>
            <a:path>
              <a:moveTo>
                <a:pt x="1011924" y="0"/>
              </a:moveTo>
              <a:lnTo>
                <a:pt x="1011924" y="103787"/>
              </a:lnTo>
              <a:lnTo>
                <a:pt x="0" y="103787"/>
              </a:lnTo>
              <a:lnTo>
                <a:pt x="0" y="207574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91806-A256-42EB-B46A-171C737DDD27}">
      <dsp:nvSpPr>
        <dsp:cNvPr id="0" name=""/>
        <dsp:cNvSpPr/>
      </dsp:nvSpPr>
      <dsp:spPr>
        <a:xfrm>
          <a:off x="3663511" y="727300"/>
          <a:ext cx="7784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John Wilson</a:t>
          </a:r>
          <a:endParaRPr lang="bg-BG" sz="1100" b="1" kern="1200" dirty="0"/>
        </a:p>
      </dsp:txBody>
      <dsp:txXfrm>
        <a:off x="3678710" y="742499"/>
        <a:ext cx="748005" cy="488537"/>
      </dsp:txXfrm>
    </dsp:sp>
    <dsp:sp modelId="{20A312E2-BD98-4222-96C2-516CC5284279}">
      <dsp:nvSpPr>
        <dsp:cNvPr id="0" name=""/>
        <dsp:cNvSpPr/>
      </dsp:nvSpPr>
      <dsp:spPr>
        <a:xfrm>
          <a:off x="3040788" y="1246236"/>
          <a:ext cx="1011924" cy="207574"/>
        </a:xfrm>
        <a:custGeom>
          <a:avLst/>
          <a:gdLst/>
          <a:ahLst/>
          <a:cxnLst/>
          <a:rect l="0" t="0" r="0" b="0"/>
          <a:pathLst>
            <a:path>
              <a:moveTo>
                <a:pt x="1011924" y="0"/>
              </a:moveTo>
              <a:lnTo>
                <a:pt x="1011924" y="103787"/>
              </a:lnTo>
              <a:lnTo>
                <a:pt x="0" y="103787"/>
              </a:lnTo>
              <a:lnTo>
                <a:pt x="0" y="207574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93F45-7944-4236-8A61-ECCC5560C931}">
      <dsp:nvSpPr>
        <dsp:cNvPr id="0" name=""/>
        <dsp:cNvSpPr/>
      </dsp:nvSpPr>
      <dsp:spPr>
        <a:xfrm>
          <a:off x="2553157" y="1453810"/>
          <a:ext cx="975262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David Cholakov</a:t>
          </a:r>
          <a:endParaRPr lang="bg-BG" sz="1100" b="1" kern="1200" dirty="0"/>
        </a:p>
      </dsp:txBody>
      <dsp:txXfrm>
        <a:off x="2568356" y="1469009"/>
        <a:ext cx="944864" cy="488537"/>
      </dsp:txXfrm>
    </dsp:sp>
    <dsp:sp modelId="{0D74B685-5F17-4453-A3E6-62BCD829C6AC}">
      <dsp:nvSpPr>
        <dsp:cNvPr id="0" name=""/>
        <dsp:cNvSpPr/>
      </dsp:nvSpPr>
      <dsp:spPr>
        <a:xfrm>
          <a:off x="2995068" y="1972746"/>
          <a:ext cx="91440" cy="2075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7574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83C38D-3A9E-403F-AB74-EAE712D79E59}">
      <dsp:nvSpPr>
        <dsp:cNvPr id="0" name=""/>
        <dsp:cNvSpPr/>
      </dsp:nvSpPr>
      <dsp:spPr>
        <a:xfrm>
          <a:off x="2651587" y="2180320"/>
          <a:ext cx="7784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smtClean="0"/>
            <a:t>Yana Petkova</a:t>
          </a:r>
          <a:endParaRPr lang="bg-BG" sz="1100" b="1" kern="1200" dirty="0"/>
        </a:p>
      </dsp:txBody>
      <dsp:txXfrm>
        <a:off x="2666786" y="2195519"/>
        <a:ext cx="748005" cy="488537"/>
      </dsp:txXfrm>
    </dsp:sp>
    <dsp:sp modelId="{15A83323-5E46-46A6-BA18-B5785EAD8523}">
      <dsp:nvSpPr>
        <dsp:cNvPr id="0" name=""/>
        <dsp:cNvSpPr/>
      </dsp:nvSpPr>
      <dsp:spPr>
        <a:xfrm>
          <a:off x="2995068" y="2699256"/>
          <a:ext cx="91440" cy="2075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7574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B98812-C031-4259-88F8-D8672B96EC2C}">
      <dsp:nvSpPr>
        <dsp:cNvPr id="0" name=""/>
        <dsp:cNvSpPr/>
      </dsp:nvSpPr>
      <dsp:spPr>
        <a:xfrm>
          <a:off x="2544315" y="2906831"/>
          <a:ext cx="992947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/>
            <a:t>Alexandra Slavova</a:t>
          </a:r>
          <a:endParaRPr lang="bg-BG" sz="1050" b="1" kern="1200" dirty="0"/>
        </a:p>
      </dsp:txBody>
      <dsp:txXfrm>
        <a:off x="2559514" y="2922030"/>
        <a:ext cx="962549" cy="488537"/>
      </dsp:txXfrm>
    </dsp:sp>
    <dsp:sp modelId="{9ABA3AC7-BD4E-4A86-B68A-3CE9B22C56B9}">
      <dsp:nvSpPr>
        <dsp:cNvPr id="0" name=""/>
        <dsp:cNvSpPr/>
      </dsp:nvSpPr>
      <dsp:spPr>
        <a:xfrm>
          <a:off x="2534826" y="3425767"/>
          <a:ext cx="505962" cy="207574"/>
        </a:xfrm>
        <a:custGeom>
          <a:avLst/>
          <a:gdLst/>
          <a:ahLst/>
          <a:cxnLst/>
          <a:rect l="0" t="0" r="0" b="0"/>
          <a:pathLst>
            <a:path>
              <a:moveTo>
                <a:pt x="505962" y="0"/>
              </a:moveTo>
              <a:lnTo>
                <a:pt x="505962" y="103787"/>
              </a:lnTo>
              <a:lnTo>
                <a:pt x="0" y="103787"/>
              </a:lnTo>
              <a:lnTo>
                <a:pt x="0" y="207574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9BA386-1D38-4975-B39D-AE1668A3AD65}">
      <dsp:nvSpPr>
        <dsp:cNvPr id="0" name=""/>
        <dsp:cNvSpPr/>
      </dsp:nvSpPr>
      <dsp:spPr>
        <a:xfrm>
          <a:off x="2145624" y="3633341"/>
          <a:ext cx="7784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/>
            <a:t>Pavlin Tomov</a:t>
          </a:r>
          <a:endParaRPr lang="bg-BG" sz="1050" b="1" kern="1200" dirty="0"/>
        </a:p>
      </dsp:txBody>
      <dsp:txXfrm>
        <a:off x="2160823" y="3648540"/>
        <a:ext cx="748005" cy="488537"/>
      </dsp:txXfrm>
    </dsp:sp>
    <dsp:sp modelId="{1D34C10F-0B40-4D40-A993-4FD5953DAC83}">
      <dsp:nvSpPr>
        <dsp:cNvPr id="0" name=""/>
        <dsp:cNvSpPr/>
      </dsp:nvSpPr>
      <dsp:spPr>
        <a:xfrm>
          <a:off x="2489106" y="4152277"/>
          <a:ext cx="91440" cy="2075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7574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D3B081-F129-439A-BAAE-88AF0055EFD9}">
      <dsp:nvSpPr>
        <dsp:cNvPr id="0" name=""/>
        <dsp:cNvSpPr/>
      </dsp:nvSpPr>
      <dsp:spPr>
        <a:xfrm>
          <a:off x="2145624" y="4359851"/>
          <a:ext cx="7784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/>
            <a:t>George Rigov</a:t>
          </a:r>
          <a:endParaRPr lang="bg-BG" sz="1050" b="1" kern="1200" dirty="0"/>
        </a:p>
      </dsp:txBody>
      <dsp:txXfrm>
        <a:off x="2160823" y="4375050"/>
        <a:ext cx="748005" cy="488537"/>
      </dsp:txXfrm>
    </dsp:sp>
    <dsp:sp modelId="{2B13ACA8-E41D-41D1-A244-CF8204FC9ACE}">
      <dsp:nvSpPr>
        <dsp:cNvPr id="0" name=""/>
        <dsp:cNvSpPr/>
      </dsp:nvSpPr>
      <dsp:spPr>
        <a:xfrm>
          <a:off x="2489106" y="4878787"/>
          <a:ext cx="91440" cy="2075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7574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05B71D-CAA1-4121-900A-C98B41906E2A}">
      <dsp:nvSpPr>
        <dsp:cNvPr id="0" name=""/>
        <dsp:cNvSpPr/>
      </dsp:nvSpPr>
      <dsp:spPr>
        <a:xfrm>
          <a:off x="1946746" y="5086361"/>
          <a:ext cx="1176160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/>
            <a:t>Teodor Todorow</a:t>
          </a:r>
          <a:endParaRPr lang="bg-BG" sz="1050" b="1" kern="1200" dirty="0"/>
        </a:p>
      </dsp:txBody>
      <dsp:txXfrm>
        <a:off x="1961945" y="5101560"/>
        <a:ext cx="1145762" cy="488537"/>
      </dsp:txXfrm>
    </dsp:sp>
    <dsp:sp modelId="{72DE8F50-8A65-493B-9D26-22FB7EA783E7}">
      <dsp:nvSpPr>
        <dsp:cNvPr id="0" name=""/>
        <dsp:cNvSpPr/>
      </dsp:nvSpPr>
      <dsp:spPr>
        <a:xfrm>
          <a:off x="3040788" y="3425767"/>
          <a:ext cx="505962" cy="2075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87"/>
              </a:lnTo>
              <a:lnTo>
                <a:pt x="505962" y="103787"/>
              </a:lnTo>
              <a:lnTo>
                <a:pt x="505962" y="207574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5C86C4-CADC-47AC-A130-5EF5DBA380E9}">
      <dsp:nvSpPr>
        <dsp:cNvPr id="0" name=""/>
        <dsp:cNvSpPr/>
      </dsp:nvSpPr>
      <dsp:spPr>
        <a:xfrm>
          <a:off x="3157549" y="3633341"/>
          <a:ext cx="7784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/>
            <a:t>Igor Ivanov</a:t>
          </a:r>
          <a:endParaRPr lang="bg-BG" sz="1050" b="1" kern="1200" dirty="0"/>
        </a:p>
      </dsp:txBody>
      <dsp:txXfrm>
        <a:off x="3172748" y="3648540"/>
        <a:ext cx="748005" cy="488537"/>
      </dsp:txXfrm>
    </dsp:sp>
    <dsp:sp modelId="{55BE0F0A-4EB9-4548-87A0-20D5F107772C}">
      <dsp:nvSpPr>
        <dsp:cNvPr id="0" name=""/>
        <dsp:cNvSpPr/>
      </dsp:nvSpPr>
      <dsp:spPr>
        <a:xfrm>
          <a:off x="4052713" y="1246236"/>
          <a:ext cx="98429" cy="2075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87"/>
              </a:lnTo>
              <a:lnTo>
                <a:pt x="98429" y="103787"/>
              </a:lnTo>
              <a:lnTo>
                <a:pt x="98429" y="207574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22CF32-E03A-49C5-A4D3-4480F5927469}">
      <dsp:nvSpPr>
        <dsp:cNvPr id="0" name=""/>
        <dsp:cNvSpPr/>
      </dsp:nvSpPr>
      <dsp:spPr>
        <a:xfrm>
          <a:off x="3761941" y="1453810"/>
          <a:ext cx="7784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smtClean="0"/>
            <a:t>Zhivko Petrov</a:t>
          </a:r>
          <a:endParaRPr lang="bg-BG" sz="1100" b="1" kern="1200" dirty="0"/>
        </a:p>
      </dsp:txBody>
      <dsp:txXfrm>
        <a:off x="3777140" y="1469009"/>
        <a:ext cx="748005" cy="488537"/>
      </dsp:txXfrm>
    </dsp:sp>
    <dsp:sp modelId="{4E34FC91-BBDA-429F-8D5D-CA0CF5F604DA}">
      <dsp:nvSpPr>
        <dsp:cNvPr id="0" name=""/>
        <dsp:cNvSpPr/>
      </dsp:nvSpPr>
      <dsp:spPr>
        <a:xfrm>
          <a:off x="4052713" y="1246236"/>
          <a:ext cx="1110354" cy="2075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87"/>
              </a:lnTo>
              <a:lnTo>
                <a:pt x="1110354" y="103787"/>
              </a:lnTo>
              <a:lnTo>
                <a:pt x="1110354" y="207574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DE1EC4-4180-4CC2-A3BB-07A628FAA32E}">
      <dsp:nvSpPr>
        <dsp:cNvPr id="0" name=""/>
        <dsp:cNvSpPr/>
      </dsp:nvSpPr>
      <dsp:spPr>
        <a:xfrm>
          <a:off x="4773866" y="1453810"/>
          <a:ext cx="7784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b="1" kern="1200" dirty="0" smtClean="0"/>
            <a:t>Silvia Petkova</a:t>
          </a:r>
          <a:endParaRPr lang="bg-BG" sz="1050" b="1" kern="1200" dirty="0"/>
        </a:p>
      </dsp:txBody>
      <dsp:txXfrm>
        <a:off x="4789065" y="1469009"/>
        <a:ext cx="748005" cy="488537"/>
      </dsp:txXfrm>
    </dsp:sp>
    <dsp:sp modelId="{13C7EB05-089D-4F91-81BF-7B61D0CDB093}">
      <dsp:nvSpPr>
        <dsp:cNvPr id="0" name=""/>
        <dsp:cNvSpPr/>
      </dsp:nvSpPr>
      <dsp:spPr>
        <a:xfrm>
          <a:off x="5018918" y="519726"/>
          <a:ext cx="91440" cy="20757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07574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C3B1C9-AF5F-4523-B92B-24D62609B6FC}">
      <dsp:nvSpPr>
        <dsp:cNvPr id="0" name=""/>
        <dsp:cNvSpPr/>
      </dsp:nvSpPr>
      <dsp:spPr>
        <a:xfrm>
          <a:off x="4675436" y="727300"/>
          <a:ext cx="7784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Plamen Kolev</a:t>
          </a:r>
          <a:endParaRPr lang="bg-BG" sz="1100" b="1" kern="1200" dirty="0"/>
        </a:p>
      </dsp:txBody>
      <dsp:txXfrm>
        <a:off x="4690635" y="742499"/>
        <a:ext cx="748005" cy="488537"/>
      </dsp:txXfrm>
    </dsp:sp>
    <dsp:sp modelId="{48847213-62F7-4B86-A188-42F5BF6BB6A7}">
      <dsp:nvSpPr>
        <dsp:cNvPr id="0" name=""/>
        <dsp:cNvSpPr/>
      </dsp:nvSpPr>
      <dsp:spPr>
        <a:xfrm>
          <a:off x="5064638" y="519726"/>
          <a:ext cx="1011924" cy="20757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3787"/>
              </a:lnTo>
              <a:lnTo>
                <a:pt x="1011924" y="103787"/>
              </a:lnTo>
              <a:lnTo>
                <a:pt x="1011924" y="207574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7F3FC6-4341-4C68-8997-595DD5DEAE26}">
      <dsp:nvSpPr>
        <dsp:cNvPr id="0" name=""/>
        <dsp:cNvSpPr/>
      </dsp:nvSpPr>
      <dsp:spPr>
        <a:xfrm>
          <a:off x="5687361" y="727300"/>
          <a:ext cx="778403" cy="5189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Irina Smith</a:t>
          </a:r>
          <a:endParaRPr lang="bg-BG" sz="1100" b="1" kern="1200" dirty="0"/>
        </a:p>
      </dsp:txBody>
      <dsp:txXfrm>
        <a:off x="5702560" y="742499"/>
        <a:ext cx="748005" cy="4885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Elena </a:t>
            </a:r>
            <a:r>
              <a:rPr lang="en-US" dirty="0" err="1" smtClean="0"/>
              <a:t>Boydeva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SoftServe</a:t>
            </a:r>
            <a:r>
              <a:rPr lang="en-US" dirty="0" smtClean="0"/>
              <a:t> IT Academy – Second Demo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326721" y="917912"/>
            <a:ext cx="1131664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Main Logic:</a:t>
            </a:r>
          </a:p>
          <a:p>
            <a:r>
              <a:rPr lang="en-US" sz="2000" b="1" dirty="0" smtClean="0"/>
              <a:t>-&gt; When adding an employee the choice of managers could be bound by the job position of the current employee. If we want to add </a:t>
            </a:r>
            <a:r>
              <a:rPr lang="en-US" sz="2000" b="1" dirty="0" smtClean="0">
                <a:solidFill>
                  <a:srgbClr val="FF0000"/>
                </a:solidFill>
              </a:rPr>
              <a:t>Delivery Director</a:t>
            </a:r>
            <a:r>
              <a:rPr lang="en-US" sz="2000" b="1" dirty="0" smtClean="0"/>
              <a:t>, the manager must be  with job </a:t>
            </a:r>
            <a:r>
              <a:rPr lang="en-US" sz="2000" b="1" dirty="0" smtClean="0">
                <a:solidFill>
                  <a:srgbClr val="FF0000"/>
                </a:solidFill>
              </a:rPr>
              <a:t>position CEO</a:t>
            </a:r>
            <a:r>
              <a:rPr lang="en-US" sz="2000" b="1" dirty="0" smtClean="0"/>
              <a:t>, </a:t>
            </a:r>
            <a:r>
              <a:rPr lang="en-US" sz="2000" b="1" dirty="0" smtClean="0">
                <a:solidFill>
                  <a:srgbClr val="FF0000"/>
                </a:solidFill>
              </a:rPr>
              <a:t>Project Manager </a:t>
            </a:r>
            <a:r>
              <a:rPr lang="en-US" sz="2000" b="1" dirty="0" smtClean="0"/>
              <a:t>=&gt; </a:t>
            </a:r>
            <a:r>
              <a:rPr lang="en-US" sz="2000" b="1" dirty="0" smtClean="0">
                <a:solidFill>
                  <a:srgbClr val="FF0000"/>
                </a:solidFill>
              </a:rPr>
              <a:t>Delivery Director. </a:t>
            </a:r>
            <a:r>
              <a:rPr lang="en-US" sz="2000" b="1" dirty="0" smtClean="0"/>
              <a:t>The other </a:t>
            </a:r>
            <a:r>
              <a:rPr lang="en-US" sz="2000" b="1" dirty="0" err="1" smtClean="0"/>
              <a:t>emoloyees</a:t>
            </a:r>
            <a:r>
              <a:rPr lang="en-US" sz="2000" b="1" dirty="0" smtClean="0"/>
              <a:t> TL, S, I, J, </a:t>
            </a:r>
            <a:r>
              <a:rPr lang="en-US" sz="2000" b="1" dirty="0" err="1" smtClean="0"/>
              <a:t>Tr</a:t>
            </a:r>
            <a:r>
              <a:rPr lang="en-US" sz="2000" b="1" dirty="0" smtClean="0"/>
              <a:t> will leave with no manager until we want to add them into team.</a:t>
            </a:r>
          </a:p>
          <a:p>
            <a:endParaRPr lang="en-US" sz="2000" b="1" dirty="0"/>
          </a:p>
          <a:p>
            <a:r>
              <a:rPr lang="en-US" sz="2000" b="1" dirty="0" smtClean="0"/>
              <a:t>-&gt;When adding a team we choose the Project Manager of the team. Then we start adding employees as follows Team Lead, Senior, Intermediate, Junior, </a:t>
            </a:r>
            <a:r>
              <a:rPr lang="en-US" sz="2000" b="1" dirty="0" smtClean="0"/>
              <a:t>Trainee</a:t>
            </a:r>
            <a:r>
              <a:rPr lang="en-US" sz="2000" b="1" dirty="0"/>
              <a:t> </a:t>
            </a:r>
            <a:r>
              <a:rPr lang="en-US" sz="2000" b="1" dirty="0" smtClean="0"/>
              <a:t> everyone of them </a:t>
            </a:r>
            <a:r>
              <a:rPr lang="en-US" sz="2000" b="1" dirty="0" smtClean="0"/>
              <a:t>in the team start having </a:t>
            </a:r>
            <a:r>
              <a:rPr lang="en-US" sz="2000" b="1" dirty="0" smtClean="0"/>
              <a:t>manager one position higher in the team.</a:t>
            </a:r>
            <a:endParaRPr lang="en-US" sz="2000" b="1" dirty="0" smtClean="0"/>
          </a:p>
          <a:p>
            <a:endParaRPr lang="en-US" sz="2000" b="1" dirty="0"/>
          </a:p>
          <a:p>
            <a:r>
              <a:rPr lang="en-US" sz="2000" b="1" dirty="0" smtClean="0"/>
              <a:t>-&gt; When deleting a team we release all employees from their managers. And they are free to </a:t>
            </a:r>
            <a:r>
              <a:rPr lang="en-US" sz="2000" b="1" dirty="0" smtClean="0"/>
              <a:t>be added </a:t>
            </a:r>
            <a:r>
              <a:rPr lang="en-US" sz="2000" b="1" dirty="0" smtClean="0"/>
              <a:t>in another team.</a:t>
            </a:r>
            <a:endParaRPr lang="en-US" sz="2000" b="1" dirty="0"/>
          </a:p>
          <a:p>
            <a:endParaRPr lang="en-US" sz="2000" b="1" dirty="0" smtClean="0"/>
          </a:p>
          <a:p>
            <a:r>
              <a:rPr lang="en-US" sz="2000" b="1" dirty="0" smtClean="0"/>
              <a:t>-&gt; When trying to add second Team Lead in the current team -&gt; redirect to page with message error</a:t>
            </a:r>
            <a:r>
              <a:rPr lang="en-US" sz="2000" b="1" dirty="0" smtClean="0"/>
              <a:t>.</a:t>
            </a:r>
          </a:p>
          <a:p>
            <a:endParaRPr lang="en-US" sz="2000" b="1" dirty="0"/>
          </a:p>
          <a:p>
            <a:r>
              <a:rPr lang="en-US" sz="2000" b="1" dirty="0" smtClean="0"/>
              <a:t>-&gt; When trying to add Senior Before Team Lead in team -&gt; redirect to page with message error and </a:t>
            </a:r>
            <a:r>
              <a:rPr lang="en-US" sz="2000" b="1" dirty="0" err="1" smtClean="0"/>
              <a:t>instrutions</a:t>
            </a:r>
            <a:r>
              <a:rPr lang="en-US" sz="2000" b="1" dirty="0" smtClean="0"/>
              <a:t> how to add employees in team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6915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3892880" y="2745432"/>
            <a:ext cx="399981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/>
              <a:t>The code</a:t>
            </a:r>
            <a:endParaRPr lang="bg-BG" sz="6600" b="1" dirty="0"/>
          </a:p>
        </p:txBody>
      </p:sp>
    </p:spTree>
    <p:extLst>
      <p:ext uri="{BB962C8B-B14F-4D97-AF65-F5344CB8AC3E}">
        <p14:creationId xmlns:p14="http://schemas.microsoft.com/office/powerpoint/2010/main" val="2455941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54577" y="1245871"/>
            <a:ext cx="7120893" cy="3097530"/>
          </a:xfrm>
        </p:spPr>
        <p:txBody>
          <a:bodyPr>
            <a:normAutofit/>
          </a:bodyPr>
          <a:lstStyle/>
          <a:p>
            <a:pPr algn="ctr"/>
            <a:r>
              <a:rPr lang="en-US" sz="8800" dirty="0" smtClean="0"/>
              <a:t>THANK YOU!</a:t>
            </a:r>
            <a:endParaRPr lang="uk-UA" sz="8800" dirty="0"/>
          </a:p>
        </p:txBody>
      </p:sp>
    </p:spTree>
    <p:extLst>
      <p:ext uri="{BB962C8B-B14F-4D97-AF65-F5344CB8AC3E}">
        <p14:creationId xmlns:p14="http://schemas.microsoft.com/office/powerpoint/2010/main" val="83783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081088"/>
            <a:ext cx="11352327" cy="525970"/>
          </a:xfrm>
        </p:spPr>
        <p:txBody>
          <a:bodyPr/>
          <a:lstStyle/>
          <a:p>
            <a:r>
              <a:rPr lang="en-US" dirty="0" smtClean="0"/>
              <a:t>The Task: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>
          <a:xfrm>
            <a:off x="415636" y="1652697"/>
            <a:ext cx="11514427" cy="5091003"/>
          </a:xfrm>
        </p:spPr>
        <p:txBody>
          <a:bodyPr>
            <a:noAutofit/>
          </a:bodyPr>
          <a:lstStyle/>
          <a:p>
            <a:r>
              <a:rPr lang="en-US" sz="1400" b="1" dirty="0"/>
              <a:t>M</a:t>
            </a:r>
            <a:r>
              <a:rPr lang="en-US" sz="1400" b="1" dirty="0" smtClean="0"/>
              <a:t>anage </a:t>
            </a:r>
            <a:r>
              <a:rPr lang="en-US" sz="1400" b="1" dirty="0"/>
              <a:t>the employees in company.</a:t>
            </a:r>
          </a:p>
          <a:p>
            <a:r>
              <a:rPr lang="en-US" sz="1400" b="1" dirty="0"/>
              <a:t>Hierarchy:</a:t>
            </a:r>
          </a:p>
          <a:p>
            <a:r>
              <a:rPr lang="en-US" sz="1400" b="1" dirty="0" smtClean="0"/>
              <a:t>1) CEO</a:t>
            </a:r>
            <a:endParaRPr lang="en-US" sz="1400" b="1" dirty="0"/>
          </a:p>
          <a:p>
            <a:r>
              <a:rPr lang="en-US" sz="1400" b="1" dirty="0" smtClean="0"/>
              <a:t>2) Delivery </a:t>
            </a:r>
            <a:r>
              <a:rPr lang="en-US" sz="1400" b="1" dirty="0"/>
              <a:t>Director</a:t>
            </a:r>
          </a:p>
          <a:p>
            <a:r>
              <a:rPr lang="en-US" sz="1400" b="1" dirty="0" smtClean="0"/>
              <a:t>3) Project </a:t>
            </a:r>
            <a:r>
              <a:rPr lang="en-US" sz="1400" b="1" dirty="0"/>
              <a:t>Manager</a:t>
            </a:r>
          </a:p>
          <a:p>
            <a:r>
              <a:rPr lang="en-US" sz="1400" b="1" dirty="0" smtClean="0"/>
              <a:t>4) Team </a:t>
            </a:r>
            <a:r>
              <a:rPr lang="en-US" sz="1400" b="1" dirty="0"/>
              <a:t>Leader</a:t>
            </a:r>
          </a:p>
          <a:p>
            <a:r>
              <a:rPr lang="en-US" sz="1400" b="1" dirty="0" smtClean="0"/>
              <a:t>5) Senior</a:t>
            </a:r>
            <a:endParaRPr lang="en-US" sz="1400" b="1" dirty="0"/>
          </a:p>
          <a:p>
            <a:r>
              <a:rPr lang="en-US" sz="1400" b="1" dirty="0" smtClean="0"/>
              <a:t>6) Intermediate</a:t>
            </a:r>
            <a:endParaRPr lang="en-US" sz="1400" b="1" dirty="0"/>
          </a:p>
          <a:p>
            <a:r>
              <a:rPr lang="en-US" sz="1400" b="1" dirty="0" smtClean="0"/>
              <a:t>7) Junior</a:t>
            </a:r>
            <a:endParaRPr lang="en-US" sz="1400" b="1" dirty="0"/>
          </a:p>
          <a:p>
            <a:r>
              <a:rPr lang="en-US" sz="1400" b="1" dirty="0" smtClean="0"/>
              <a:t>8) Trainee</a:t>
            </a:r>
            <a:endParaRPr lang="en-US" sz="1400" b="1" dirty="0"/>
          </a:p>
          <a:p>
            <a:endParaRPr lang="en-US" sz="1400" b="1" dirty="0"/>
          </a:p>
          <a:p>
            <a:r>
              <a:rPr lang="en-US" sz="1400" b="1" dirty="0"/>
              <a:t>=&gt; Information about every employee</a:t>
            </a:r>
          </a:p>
          <a:p>
            <a:r>
              <a:rPr lang="en-US" sz="1400" b="1" dirty="0"/>
              <a:t>=&gt; Add new employee, see and edit the existing ones</a:t>
            </a:r>
          </a:p>
          <a:p>
            <a:r>
              <a:rPr lang="en-US" sz="1400" b="1" dirty="0"/>
              <a:t>=&gt; Choose Trainee, Junior, Intermediate, Senior and Team Lead to team</a:t>
            </a:r>
          </a:p>
          <a:p>
            <a:r>
              <a:rPr lang="en-US" sz="1400" b="1" dirty="0"/>
              <a:t>=&gt; See information about team</a:t>
            </a:r>
          </a:p>
          <a:p>
            <a:r>
              <a:rPr lang="en-US" sz="1400" b="1" dirty="0"/>
              <a:t>=&gt; Move employees to different teams and delivery verticals</a:t>
            </a:r>
            <a:endParaRPr lang="uk-UA" sz="1400" b="1" dirty="0"/>
          </a:p>
        </p:txBody>
      </p:sp>
    </p:spTree>
    <p:extLst>
      <p:ext uri="{BB962C8B-B14F-4D97-AF65-F5344CB8AC3E}">
        <p14:creationId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4" t="16319" r="21912" b="14005"/>
          <a:stretch/>
        </p:blipFill>
        <p:spPr bwMode="auto">
          <a:xfrm>
            <a:off x="1739900" y="987751"/>
            <a:ext cx="8676580" cy="5717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209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14036" y="1155700"/>
            <a:ext cx="4486563" cy="1447800"/>
          </a:xfrm>
        </p:spPr>
        <p:txBody>
          <a:bodyPr/>
          <a:lstStyle/>
          <a:p>
            <a:r>
              <a:rPr lang="en-US" sz="3200" b="1" dirty="0" smtClean="0"/>
              <a:t>Controllers</a:t>
            </a:r>
            <a:r>
              <a:rPr lang="en-US" sz="3200" dirty="0" smtClean="0"/>
              <a:t>: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b="1" dirty="0" err="1" smtClean="0"/>
              <a:t>EmployeeController</a:t>
            </a:r>
            <a:endParaRPr lang="uk-UA" sz="3200" b="1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/>
          </p:nvPr>
        </p:nvSpPr>
        <p:spPr>
          <a:xfrm>
            <a:off x="5487325" y="1335197"/>
            <a:ext cx="6501475" cy="18906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Important Actions:</a:t>
            </a:r>
          </a:p>
          <a:p>
            <a:r>
              <a:rPr lang="en-US" dirty="0"/>
              <a:t>public </a:t>
            </a:r>
            <a:r>
              <a:rPr lang="en-US" dirty="0" err="1"/>
              <a:t>ActionResult</a:t>
            </a:r>
            <a:r>
              <a:rPr lang="en-US" dirty="0"/>
              <a:t> Create(Employee employee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public </a:t>
            </a:r>
            <a:r>
              <a:rPr lang="en-US" dirty="0" err="1"/>
              <a:t>ActionResult</a:t>
            </a:r>
            <a:r>
              <a:rPr lang="en-US" dirty="0"/>
              <a:t> Details(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smtClean="0"/>
              <a:t>id)</a:t>
            </a:r>
          </a:p>
          <a:p>
            <a:r>
              <a:rPr lang="en-US" dirty="0"/>
              <a:t>public </a:t>
            </a:r>
            <a:r>
              <a:rPr lang="en-US" dirty="0" err="1"/>
              <a:t>ActionResult</a:t>
            </a:r>
            <a:r>
              <a:rPr lang="en-US" dirty="0"/>
              <a:t> Edit(Employee employee)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7" name="Заголовок 3"/>
          <p:cNvSpPr txBox="1">
            <a:spLocks/>
          </p:cNvSpPr>
          <p:nvPr/>
        </p:nvSpPr>
        <p:spPr>
          <a:xfrm>
            <a:off x="415636" y="3338952"/>
            <a:ext cx="3635663" cy="8239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err="1" smtClean="0"/>
              <a:t>TeamController</a:t>
            </a:r>
            <a:endParaRPr lang="uk-UA" sz="3200" b="1" dirty="0"/>
          </a:p>
        </p:txBody>
      </p:sp>
      <p:sp>
        <p:nvSpPr>
          <p:cNvPr id="8" name="Текст 4"/>
          <p:cNvSpPr txBox="1">
            <a:spLocks/>
          </p:cNvSpPr>
          <p:nvPr/>
        </p:nvSpPr>
        <p:spPr>
          <a:xfrm>
            <a:off x="585124" y="4099938"/>
            <a:ext cx="10692476" cy="2694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84" indent="-228584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 typeface="Tahoma" panose="020B060403050404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ahoma" panose="020B0604030504040204" pitchFamily="34" charset="0"/>
              <a:buNone/>
            </a:pPr>
            <a:r>
              <a:rPr lang="en-US" sz="2400" dirty="0" smtClean="0"/>
              <a:t>Important Actions:</a:t>
            </a:r>
          </a:p>
          <a:p>
            <a:r>
              <a:rPr lang="en-US" sz="2400" dirty="0"/>
              <a:t>public </a:t>
            </a:r>
            <a:r>
              <a:rPr lang="en-US" sz="2400" dirty="0" err="1"/>
              <a:t>ActionResult</a:t>
            </a:r>
            <a:r>
              <a:rPr lang="en-US" sz="2400" dirty="0"/>
              <a:t> Create(Team team)</a:t>
            </a:r>
          </a:p>
          <a:p>
            <a:r>
              <a:rPr lang="en-US" sz="2400" dirty="0"/>
              <a:t>public </a:t>
            </a:r>
            <a:r>
              <a:rPr lang="en-US" sz="2400" dirty="0" err="1"/>
              <a:t>ActionResult</a:t>
            </a:r>
            <a:r>
              <a:rPr lang="en-US" sz="2400" dirty="0"/>
              <a:t> Edit(</a:t>
            </a:r>
            <a:r>
              <a:rPr lang="en-US" sz="2400" dirty="0" err="1"/>
              <a:t>int</a:t>
            </a:r>
            <a:r>
              <a:rPr lang="en-US" sz="2400" dirty="0"/>
              <a:t> id, Team </a:t>
            </a:r>
            <a:r>
              <a:rPr lang="en-US" sz="2400" dirty="0" err="1"/>
              <a:t>objTeam</a:t>
            </a:r>
            <a:r>
              <a:rPr lang="en-US" sz="2400" dirty="0"/>
              <a:t>)</a:t>
            </a:r>
          </a:p>
          <a:p>
            <a:r>
              <a:rPr lang="en-US" sz="2400" dirty="0"/>
              <a:t>public </a:t>
            </a:r>
            <a:r>
              <a:rPr lang="en-US" sz="2400" dirty="0" err="1"/>
              <a:t>ActionResult</a:t>
            </a:r>
            <a:r>
              <a:rPr lang="en-US" sz="2400" dirty="0"/>
              <a:t> Details(</a:t>
            </a:r>
            <a:r>
              <a:rPr lang="en-US" sz="2400" dirty="0" err="1"/>
              <a:t>int</a:t>
            </a:r>
            <a:r>
              <a:rPr lang="en-US" sz="2400" dirty="0"/>
              <a:t> id)</a:t>
            </a:r>
          </a:p>
          <a:p>
            <a:r>
              <a:rPr lang="en-US" sz="2400" dirty="0"/>
              <a:t>public </a:t>
            </a:r>
            <a:r>
              <a:rPr lang="en-US" sz="2400" dirty="0" err="1"/>
              <a:t>ActionResult</a:t>
            </a:r>
            <a:r>
              <a:rPr lang="en-US" sz="2400" dirty="0"/>
              <a:t> </a:t>
            </a:r>
            <a:r>
              <a:rPr lang="en-US" sz="2400" dirty="0" err="1"/>
              <a:t>AddEmployeeToTeam</a:t>
            </a:r>
            <a:r>
              <a:rPr lang="en-US" sz="2400" dirty="0"/>
              <a:t>(</a:t>
            </a:r>
            <a:r>
              <a:rPr lang="en-US" sz="2400" dirty="0" err="1"/>
              <a:t>int</a:t>
            </a:r>
            <a:r>
              <a:rPr lang="en-US" sz="2400" dirty="0"/>
              <a:t> id, Employee </a:t>
            </a:r>
            <a:r>
              <a:rPr lang="en-US" sz="2400" dirty="0" err="1"/>
              <a:t>emp</a:t>
            </a:r>
            <a:r>
              <a:rPr lang="en-US" sz="2400" dirty="0"/>
              <a:t>)</a:t>
            </a:r>
          </a:p>
          <a:p>
            <a:r>
              <a:rPr lang="en-US" sz="2400" dirty="0"/>
              <a:t>public </a:t>
            </a:r>
            <a:r>
              <a:rPr lang="en-US" sz="2400" dirty="0" err="1"/>
              <a:t>ActionResult</a:t>
            </a:r>
            <a:r>
              <a:rPr lang="en-US" sz="2400" dirty="0"/>
              <a:t> </a:t>
            </a:r>
            <a:r>
              <a:rPr lang="en-US" sz="2400" dirty="0" err="1"/>
              <a:t>DeleteEmployeeFromTeam</a:t>
            </a:r>
            <a:r>
              <a:rPr lang="en-US" sz="2400" dirty="0"/>
              <a:t>(</a:t>
            </a:r>
            <a:r>
              <a:rPr lang="en-US" sz="2400" dirty="0" err="1"/>
              <a:t>int</a:t>
            </a:r>
            <a:r>
              <a:rPr lang="en-US" sz="2400" dirty="0"/>
              <a:t> id, Employee employee)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665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55600" y="1029567"/>
            <a:ext cx="11530675" cy="637162"/>
          </a:xfrm>
        </p:spPr>
        <p:txBody>
          <a:bodyPr/>
          <a:lstStyle/>
          <a:p>
            <a:pPr algn="ctr"/>
            <a:r>
              <a:rPr lang="en-US" b="1" dirty="0" smtClean="0"/>
              <a:t>Views</a:t>
            </a:r>
            <a:endParaRPr lang="bg-BG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" t="10937" r="6297" b="27604"/>
          <a:stretch/>
        </p:blipFill>
        <p:spPr bwMode="auto">
          <a:xfrm>
            <a:off x="342900" y="2006600"/>
            <a:ext cx="11518900" cy="4495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89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1" t="17882" r="50708" b="8507"/>
          <a:stretch/>
        </p:blipFill>
        <p:spPr bwMode="auto">
          <a:xfrm>
            <a:off x="2590800" y="1092563"/>
            <a:ext cx="5943600" cy="5384800"/>
          </a:xfrm>
          <a:prstGeom prst="rect">
            <a:avLst/>
          </a:prstGeom>
          <a:noFill/>
          <a:ln w="158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782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5" t="17708" r="6297" b="50348"/>
          <a:stretch/>
        </p:blipFill>
        <p:spPr bwMode="auto">
          <a:xfrm>
            <a:off x="279400" y="1066800"/>
            <a:ext cx="11531600" cy="2336800"/>
          </a:xfrm>
          <a:prstGeom prst="rect">
            <a:avLst/>
          </a:prstGeom>
          <a:noFill/>
          <a:ln w="158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79400" y="3390900"/>
            <a:ext cx="11961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__________________________________________________________________________________________</a:t>
            </a:r>
            <a:endParaRPr lang="bg-BG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4" t="17709" r="6857" b="46527"/>
          <a:stretch/>
        </p:blipFill>
        <p:spPr bwMode="auto">
          <a:xfrm>
            <a:off x="279400" y="3963432"/>
            <a:ext cx="11531600" cy="2616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76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" t="18229" r="8151" b="9548"/>
          <a:stretch/>
        </p:blipFill>
        <p:spPr bwMode="auto">
          <a:xfrm>
            <a:off x="203200" y="1219200"/>
            <a:ext cx="11747500" cy="5283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683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6720" y="1251912"/>
            <a:ext cx="3528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Input in the database</a:t>
            </a:r>
            <a:endParaRPr lang="bg-BG" sz="2400" b="1" dirty="0"/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1155117700"/>
              </p:ext>
            </p:extLst>
          </p:nvPr>
        </p:nvGraphicFramePr>
        <p:xfrm>
          <a:off x="1222305" y="1251912"/>
          <a:ext cx="8412512" cy="5606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9677400" y="1716255"/>
            <a:ext cx="1881156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CEO</a:t>
            </a:r>
          </a:p>
          <a:p>
            <a:endParaRPr lang="en-US" dirty="0"/>
          </a:p>
          <a:p>
            <a:r>
              <a:rPr lang="en-US" dirty="0" smtClean="0"/>
              <a:t>Delivery Director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Project Manager</a:t>
            </a:r>
          </a:p>
          <a:p>
            <a:endParaRPr lang="en-US" dirty="0"/>
          </a:p>
          <a:p>
            <a:r>
              <a:rPr lang="en-US" dirty="0" smtClean="0"/>
              <a:t>Team Leader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Senior</a:t>
            </a:r>
          </a:p>
          <a:p>
            <a:endParaRPr lang="en-US" dirty="0"/>
          </a:p>
          <a:p>
            <a:r>
              <a:rPr lang="en-US" dirty="0" smtClean="0"/>
              <a:t>Intermediate</a:t>
            </a:r>
          </a:p>
          <a:p>
            <a:endParaRPr lang="en-US" dirty="0"/>
          </a:p>
          <a:p>
            <a:r>
              <a:rPr lang="en-US" dirty="0" smtClean="0"/>
              <a:t>Junior</a:t>
            </a:r>
          </a:p>
          <a:p>
            <a:endParaRPr lang="en-US" dirty="0"/>
          </a:p>
          <a:p>
            <a:r>
              <a:rPr lang="en-US" dirty="0" smtClean="0"/>
              <a:t>Trainee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528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1175</TotalTime>
  <Words>386</Words>
  <Application>Microsoft Office PowerPoint</Application>
  <PresentationFormat>Custom</PresentationFormat>
  <Paragraphs>76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Тема Office</vt:lpstr>
      <vt:lpstr>1_Тема Office</vt:lpstr>
      <vt:lpstr>2_Тема Office</vt:lpstr>
      <vt:lpstr>Elena Boydeva</vt:lpstr>
      <vt:lpstr>The Task:</vt:lpstr>
      <vt:lpstr>PowerPoint Presentation</vt:lpstr>
      <vt:lpstr>Controllers:  EmployeeController</vt:lpstr>
      <vt:lpstr>Views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Helena</dc:creator>
  <cp:lastModifiedBy>Helena</cp:lastModifiedBy>
  <cp:revision>89</cp:revision>
  <dcterms:created xsi:type="dcterms:W3CDTF">2015-09-10T13:48:25Z</dcterms:created>
  <dcterms:modified xsi:type="dcterms:W3CDTF">2016-02-29T10:27:10Z</dcterms:modified>
</cp:coreProperties>
</file>

<file path=docProps/thumbnail.jpeg>
</file>